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71"/>
  </p:notesMasterIdLst>
  <p:handoutMasterIdLst>
    <p:handoutMasterId r:id="rId72"/>
  </p:handoutMasterIdLst>
  <p:sldIdLst>
    <p:sldId id="256" r:id="rId5"/>
    <p:sldId id="258" r:id="rId6"/>
    <p:sldId id="259" r:id="rId7"/>
    <p:sldId id="260" r:id="rId8"/>
    <p:sldId id="263" r:id="rId9"/>
    <p:sldId id="262" r:id="rId10"/>
    <p:sldId id="264" r:id="rId11"/>
    <p:sldId id="265" r:id="rId12"/>
    <p:sldId id="286" r:id="rId13"/>
    <p:sldId id="266" r:id="rId14"/>
    <p:sldId id="296" r:id="rId15"/>
    <p:sldId id="287" r:id="rId16"/>
    <p:sldId id="269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294" r:id="rId35"/>
    <p:sldId id="289" r:id="rId36"/>
    <p:sldId id="290" r:id="rId37"/>
    <p:sldId id="291" r:id="rId38"/>
    <p:sldId id="292" r:id="rId39"/>
    <p:sldId id="293" r:id="rId40"/>
    <p:sldId id="306" r:id="rId41"/>
    <p:sldId id="308" r:id="rId42"/>
    <p:sldId id="309" r:id="rId43"/>
    <p:sldId id="310" r:id="rId44"/>
    <p:sldId id="311" r:id="rId45"/>
    <p:sldId id="312" r:id="rId46"/>
    <p:sldId id="313" r:id="rId47"/>
    <p:sldId id="320" r:id="rId48"/>
    <p:sldId id="314" r:id="rId49"/>
    <p:sldId id="315" r:id="rId50"/>
    <p:sldId id="316" r:id="rId51"/>
    <p:sldId id="317" r:id="rId52"/>
    <p:sldId id="318" r:id="rId53"/>
    <p:sldId id="298" r:id="rId54"/>
    <p:sldId id="299" r:id="rId55"/>
    <p:sldId id="350" r:id="rId56"/>
    <p:sldId id="301" r:id="rId57"/>
    <p:sldId id="302" r:id="rId58"/>
    <p:sldId id="303" r:id="rId59"/>
    <p:sldId id="304" r:id="rId60"/>
    <p:sldId id="305" r:id="rId61"/>
    <p:sldId id="339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40" r:id="rId7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0"/>
            <p14:sldId id="263"/>
            <p14:sldId id="262"/>
            <p14:sldId id="264"/>
            <p14:sldId id="265"/>
            <p14:sldId id="286"/>
            <p14:sldId id="266"/>
            <p14:sldId id="296"/>
            <p14:sldId id="287"/>
            <p14:sldId id="269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294"/>
            <p14:sldId id="289"/>
            <p14:sldId id="290"/>
            <p14:sldId id="291"/>
            <p14:sldId id="292"/>
            <p14:sldId id="293"/>
            <p14:sldId id="306"/>
            <p14:sldId id="308"/>
            <p14:sldId id="309"/>
            <p14:sldId id="310"/>
            <p14:sldId id="311"/>
            <p14:sldId id="312"/>
            <p14:sldId id="313"/>
            <p14:sldId id="320"/>
            <p14:sldId id="314"/>
            <p14:sldId id="315"/>
            <p14:sldId id="316"/>
            <p14:sldId id="317"/>
            <p14:sldId id="318"/>
            <p14:sldId id="298"/>
            <p14:sldId id="299"/>
            <p14:sldId id="350"/>
            <p14:sldId id="301"/>
            <p14:sldId id="302"/>
            <p14:sldId id="303"/>
            <p14:sldId id="304"/>
            <p14:sldId id="305"/>
            <p14:sldId id="339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  <p:cmAuthor id="2" name="Kagithapu Lokanadha, Sai Krishna" initials="KLSK" lastIdx="1" clrIdx="1">
    <p:extLst>
      <p:ext uri="{19B8F6BF-5375-455C-9EA6-DF929625EA0E}">
        <p15:presenceInfo xmlns:p15="http://schemas.microsoft.com/office/powerpoint/2012/main" userId="S-1-5-21-1531082355-734649621-3782574898-30036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9426A-5260-40E6-8115-ACCCDD54440D}" type="doc">
      <dgm:prSet loTypeId="urn:microsoft.com/office/officeart/2005/8/layout/radial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ED455-8D5E-4D30-9193-FC0104F126C2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767C9D20-A977-478A-8E57-801CA4993677}" type="parTrans" cxnId="{2F421ED9-C0E8-42E4-A0FD-588397A7770E}">
      <dgm:prSet/>
      <dgm:spPr/>
      <dgm:t>
        <a:bodyPr/>
        <a:lstStyle/>
        <a:p>
          <a:endParaRPr lang="en-US"/>
        </a:p>
      </dgm:t>
    </dgm:pt>
    <dgm:pt modelId="{2BA8ADF3-CB38-4133-8DCC-6EF5D09E5862}" type="sibTrans" cxnId="{2F421ED9-C0E8-42E4-A0FD-588397A7770E}">
      <dgm:prSet/>
      <dgm:spPr/>
      <dgm:t>
        <a:bodyPr/>
        <a:lstStyle/>
        <a:p>
          <a:endParaRPr lang="en-US"/>
        </a:p>
      </dgm:t>
    </dgm:pt>
    <dgm:pt modelId="{53A4B96A-F180-4B49-AFD2-94DB7FFB9C9B}">
      <dgm:prSet phldrT="[Text]"/>
      <dgm:spPr/>
      <dgm:t>
        <a:bodyPr/>
        <a:lstStyle/>
        <a:p>
          <a:r>
            <a:rPr lang="en-US" dirty="0" smtClean="0"/>
            <a:t>OS Services</a:t>
          </a:r>
          <a:endParaRPr lang="en-US" dirty="0"/>
        </a:p>
      </dgm:t>
    </dgm:pt>
    <dgm:pt modelId="{DCADD2B7-3928-46C5-A104-E5AC6CA3A77B}" type="parTrans" cxnId="{AB9B6A7C-7F89-4175-99D4-607B769E41B2}">
      <dgm:prSet/>
      <dgm:spPr/>
      <dgm:t>
        <a:bodyPr/>
        <a:lstStyle/>
        <a:p>
          <a:endParaRPr lang="en-US" dirty="0"/>
        </a:p>
      </dgm:t>
    </dgm:pt>
    <dgm:pt modelId="{35308576-4DC1-4E93-85EF-19784D39007C}" type="sibTrans" cxnId="{AB9B6A7C-7F89-4175-99D4-607B769E41B2}">
      <dgm:prSet/>
      <dgm:spPr/>
      <dgm:t>
        <a:bodyPr/>
        <a:lstStyle/>
        <a:p>
          <a:endParaRPr lang="en-US"/>
        </a:p>
      </dgm:t>
    </dgm:pt>
    <dgm:pt modelId="{72011C4C-F70C-4059-8361-9E634F17734A}">
      <dgm:prSet phldrT="[Text]"/>
      <dgm:spPr/>
      <dgm:t>
        <a:bodyPr/>
        <a:lstStyle/>
        <a:p>
          <a:r>
            <a:rPr lang="en-US" dirty="0" smtClean="0"/>
            <a:t>USER Application</a:t>
          </a:r>
          <a:endParaRPr lang="en-US" dirty="0"/>
        </a:p>
      </dgm:t>
    </dgm:pt>
    <dgm:pt modelId="{1799EB3C-DA19-44D4-A1E6-0FA32951E24B}" type="parTrans" cxnId="{EC9EDB6F-9714-4AD4-89DD-EBCD38F0799A}">
      <dgm:prSet/>
      <dgm:spPr/>
      <dgm:t>
        <a:bodyPr/>
        <a:lstStyle/>
        <a:p>
          <a:endParaRPr lang="en-US" dirty="0"/>
        </a:p>
      </dgm:t>
    </dgm:pt>
    <dgm:pt modelId="{52D72FE8-8245-4A6D-9F66-8592CB16B39E}" type="sibTrans" cxnId="{EC9EDB6F-9714-4AD4-89DD-EBCD38F0799A}">
      <dgm:prSet/>
      <dgm:spPr/>
      <dgm:t>
        <a:bodyPr/>
        <a:lstStyle/>
        <a:p>
          <a:endParaRPr lang="en-US"/>
        </a:p>
      </dgm:t>
    </dgm:pt>
    <dgm:pt modelId="{17AB8A0D-C441-4F75-AC89-50AE7EAA3799}">
      <dgm:prSet phldrT="[Text]"/>
      <dgm:spPr/>
      <dgm:t>
        <a:bodyPr/>
        <a:lstStyle/>
        <a:p>
          <a:r>
            <a:rPr lang="en-US" dirty="0" smtClean="0"/>
            <a:t>Linux Kernel </a:t>
          </a:r>
          <a:endParaRPr lang="en-US" dirty="0"/>
        </a:p>
      </dgm:t>
    </dgm:pt>
    <dgm:pt modelId="{62481817-F739-4E66-BB27-C744FDBC2D6D}" type="parTrans" cxnId="{A103B6EC-636B-4DB3-BDAE-A37EED4D98AB}">
      <dgm:prSet/>
      <dgm:spPr/>
      <dgm:t>
        <a:bodyPr/>
        <a:lstStyle/>
        <a:p>
          <a:endParaRPr lang="en-US" dirty="0"/>
        </a:p>
      </dgm:t>
    </dgm:pt>
    <dgm:pt modelId="{00344C43-2183-4465-9361-229AC62FD053}" type="sibTrans" cxnId="{A103B6EC-636B-4DB3-BDAE-A37EED4D98AB}">
      <dgm:prSet/>
      <dgm:spPr/>
      <dgm:t>
        <a:bodyPr/>
        <a:lstStyle/>
        <a:p>
          <a:endParaRPr lang="en-US"/>
        </a:p>
      </dgm:t>
    </dgm:pt>
    <dgm:pt modelId="{5826C839-AEB4-425B-AD34-DCDCB995AE86}">
      <dgm:prSet phldrT="[Text]"/>
      <dgm:spPr/>
      <dgm:t>
        <a:bodyPr/>
        <a:lstStyle/>
        <a:p>
          <a:r>
            <a:rPr lang="en-US" dirty="0" smtClean="0"/>
            <a:t>Hardware Controller</a:t>
          </a:r>
          <a:endParaRPr lang="en-US" dirty="0"/>
        </a:p>
      </dgm:t>
    </dgm:pt>
    <dgm:pt modelId="{54319978-9014-4D45-B48F-6EC33E288897}" type="parTrans" cxnId="{0C0A0CFD-1EFC-4E72-896B-2665B4BEB5AA}">
      <dgm:prSet/>
      <dgm:spPr/>
      <dgm:t>
        <a:bodyPr/>
        <a:lstStyle/>
        <a:p>
          <a:endParaRPr lang="en-US" dirty="0"/>
        </a:p>
      </dgm:t>
    </dgm:pt>
    <dgm:pt modelId="{05B858DB-8492-4B53-8152-E5E896B20DE5}" type="sibTrans" cxnId="{0C0A0CFD-1EFC-4E72-896B-2665B4BEB5AA}">
      <dgm:prSet/>
      <dgm:spPr/>
      <dgm:t>
        <a:bodyPr/>
        <a:lstStyle/>
        <a:p>
          <a:endParaRPr lang="en-US"/>
        </a:p>
      </dgm:t>
    </dgm:pt>
    <dgm:pt modelId="{8A849E06-0B50-4AC8-8281-E3B6D47953A2}" type="pres">
      <dgm:prSet presAssocID="{E789426A-5260-40E6-8115-ACCCDD54440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785FAB-08E8-4433-97CB-3DACD2EB519D}" type="pres">
      <dgm:prSet presAssocID="{334ED455-8D5E-4D30-9193-FC0104F126C2}" presName="centerShape" presStyleLbl="node0" presStyleIdx="0" presStyleCnt="1" custScaleX="109132" custScaleY="121457"/>
      <dgm:spPr/>
      <dgm:t>
        <a:bodyPr/>
        <a:lstStyle/>
        <a:p>
          <a:endParaRPr lang="en-US"/>
        </a:p>
      </dgm:t>
    </dgm:pt>
    <dgm:pt modelId="{60413264-A758-4ED8-9205-058B092C5516}" type="pres">
      <dgm:prSet presAssocID="{DCADD2B7-3928-46C5-A104-E5AC6CA3A77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13C296FA-3601-4EBD-87AD-1921D9B05F49}" type="pres">
      <dgm:prSet presAssocID="{DCADD2B7-3928-46C5-A104-E5AC6CA3A77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8B3F084-C609-41DF-B7A5-B3D696D8E9F8}" type="pres">
      <dgm:prSet presAssocID="{53A4B96A-F180-4B49-AFD2-94DB7FFB9C9B}" presName="node" presStyleLbl="node1" presStyleIdx="0" presStyleCnt="4" custScaleX="126890" custScaleY="111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6C9F3-8D91-4C6C-A11D-3D346290ACE1}" type="pres">
      <dgm:prSet presAssocID="{1799EB3C-DA19-44D4-A1E6-0FA32951E24B}" presName="parTrans" presStyleLbl="sibTrans2D1" presStyleIdx="1" presStyleCnt="4"/>
      <dgm:spPr/>
      <dgm:t>
        <a:bodyPr/>
        <a:lstStyle/>
        <a:p>
          <a:endParaRPr lang="en-US"/>
        </a:p>
      </dgm:t>
    </dgm:pt>
    <dgm:pt modelId="{2611BBFA-0640-43D6-A7CD-6D8759B40B2D}" type="pres">
      <dgm:prSet presAssocID="{1799EB3C-DA19-44D4-A1E6-0FA32951E24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81B57A-A34B-4DC2-BF49-77828593C166}" type="pres">
      <dgm:prSet presAssocID="{72011C4C-F70C-4059-8361-9E634F17734A}" presName="node" presStyleLbl="node1" presStyleIdx="1" presStyleCnt="4" custScaleX="135515" custScaleY="121457" custRadScaleRad="122568" custRadScaleInc="11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E43BE-98E9-4AE5-A36E-C4F98A061C56}" type="pres">
      <dgm:prSet presAssocID="{62481817-F739-4E66-BB27-C744FDBC2D6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046D02B-D7EA-421B-9B7D-1DDB3484F2BF}" type="pres">
      <dgm:prSet presAssocID="{62481817-F739-4E66-BB27-C744FDBC2D6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D790799-C1A6-4912-A471-85393B0ED93D}" type="pres">
      <dgm:prSet presAssocID="{17AB8A0D-C441-4F75-AC89-50AE7EAA3799}" presName="node" presStyleLbl="node1" presStyleIdx="2" presStyleCnt="4" custScaleX="120574" custScaleY="107732" custRadScaleRad="116720" custRadScaleInc="-2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5B3A4-12E2-481B-BE90-498DFD692BAD}" type="pres">
      <dgm:prSet presAssocID="{54319978-9014-4D45-B48F-6EC33E288897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5A6DA9D-BFE4-40C1-B134-4858F3585E5A}" type="pres">
      <dgm:prSet presAssocID="{54319978-9014-4D45-B48F-6EC33E28889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325D8EB-F374-45FF-B488-BDF1EC5AC75D}" type="pres">
      <dgm:prSet presAssocID="{5826C839-AEB4-425B-AD34-DCDCB995AE86}" presName="node" presStyleLbl="node1" presStyleIdx="3" presStyleCnt="4" custScaleX="142832" custScaleY="121457" custRadScaleRad="116410" custRadScaleInc="-1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87864-12A2-488C-BC50-6E7887D9C39F}" type="presOf" srcId="{5826C839-AEB4-425B-AD34-DCDCB995AE86}" destId="{9325D8EB-F374-45FF-B488-BDF1EC5AC75D}" srcOrd="0" destOrd="0" presId="urn:microsoft.com/office/officeart/2005/8/layout/radial5"/>
    <dgm:cxn modelId="{0C0A0CFD-1EFC-4E72-896B-2665B4BEB5AA}" srcId="{334ED455-8D5E-4D30-9193-FC0104F126C2}" destId="{5826C839-AEB4-425B-AD34-DCDCB995AE86}" srcOrd="3" destOrd="0" parTransId="{54319978-9014-4D45-B48F-6EC33E288897}" sibTransId="{05B858DB-8492-4B53-8152-E5E896B20DE5}"/>
    <dgm:cxn modelId="{2F421ED9-C0E8-42E4-A0FD-588397A7770E}" srcId="{E789426A-5260-40E6-8115-ACCCDD54440D}" destId="{334ED455-8D5E-4D30-9193-FC0104F126C2}" srcOrd="0" destOrd="0" parTransId="{767C9D20-A977-478A-8E57-801CA4993677}" sibTransId="{2BA8ADF3-CB38-4133-8DCC-6EF5D09E5862}"/>
    <dgm:cxn modelId="{375B46DF-B308-4024-97C8-526A1F8D0D73}" type="presOf" srcId="{62481817-F739-4E66-BB27-C744FDBC2D6D}" destId="{C046D02B-D7EA-421B-9B7D-1DDB3484F2BF}" srcOrd="1" destOrd="0" presId="urn:microsoft.com/office/officeart/2005/8/layout/radial5"/>
    <dgm:cxn modelId="{76848582-0F85-4DF7-922A-931406B2EDE5}" type="presOf" srcId="{72011C4C-F70C-4059-8361-9E634F17734A}" destId="{1C81B57A-A34B-4DC2-BF49-77828593C166}" srcOrd="0" destOrd="0" presId="urn:microsoft.com/office/officeart/2005/8/layout/radial5"/>
    <dgm:cxn modelId="{EC9EDB6F-9714-4AD4-89DD-EBCD38F0799A}" srcId="{334ED455-8D5E-4D30-9193-FC0104F126C2}" destId="{72011C4C-F70C-4059-8361-9E634F17734A}" srcOrd="1" destOrd="0" parTransId="{1799EB3C-DA19-44D4-A1E6-0FA32951E24B}" sibTransId="{52D72FE8-8245-4A6D-9F66-8592CB16B39E}"/>
    <dgm:cxn modelId="{E731E8E8-6A1B-46AB-B944-2EE9295FE585}" type="presOf" srcId="{DCADD2B7-3928-46C5-A104-E5AC6CA3A77B}" destId="{60413264-A758-4ED8-9205-058B092C5516}" srcOrd="0" destOrd="0" presId="urn:microsoft.com/office/officeart/2005/8/layout/radial5"/>
    <dgm:cxn modelId="{FC57060C-1D14-4FBE-A7A9-557F7D3A6D57}" type="presOf" srcId="{17AB8A0D-C441-4F75-AC89-50AE7EAA3799}" destId="{6D790799-C1A6-4912-A471-85393B0ED93D}" srcOrd="0" destOrd="0" presId="urn:microsoft.com/office/officeart/2005/8/layout/radial5"/>
    <dgm:cxn modelId="{9E7CEFB5-606C-4A82-9B75-2CA3DC0E22AA}" type="presOf" srcId="{53A4B96A-F180-4B49-AFD2-94DB7FFB9C9B}" destId="{A8B3F084-C609-41DF-B7A5-B3D696D8E9F8}" srcOrd="0" destOrd="0" presId="urn:microsoft.com/office/officeart/2005/8/layout/radial5"/>
    <dgm:cxn modelId="{00D2FA10-9E97-4010-8AC9-429182CAB5EE}" type="presOf" srcId="{334ED455-8D5E-4D30-9193-FC0104F126C2}" destId="{49785FAB-08E8-4433-97CB-3DACD2EB519D}" srcOrd="0" destOrd="0" presId="urn:microsoft.com/office/officeart/2005/8/layout/radial5"/>
    <dgm:cxn modelId="{A103B6EC-636B-4DB3-BDAE-A37EED4D98AB}" srcId="{334ED455-8D5E-4D30-9193-FC0104F126C2}" destId="{17AB8A0D-C441-4F75-AC89-50AE7EAA3799}" srcOrd="2" destOrd="0" parTransId="{62481817-F739-4E66-BB27-C744FDBC2D6D}" sibTransId="{00344C43-2183-4465-9361-229AC62FD053}"/>
    <dgm:cxn modelId="{F79C3AC1-3536-443A-A25D-D6F8CB5C105A}" type="presOf" srcId="{DCADD2B7-3928-46C5-A104-E5AC6CA3A77B}" destId="{13C296FA-3601-4EBD-87AD-1921D9B05F49}" srcOrd="1" destOrd="0" presId="urn:microsoft.com/office/officeart/2005/8/layout/radial5"/>
    <dgm:cxn modelId="{B283548F-502E-4F1F-8BCE-0C6A530FF24A}" type="presOf" srcId="{62481817-F739-4E66-BB27-C744FDBC2D6D}" destId="{97BE43BE-98E9-4AE5-A36E-C4F98A061C56}" srcOrd="0" destOrd="0" presId="urn:microsoft.com/office/officeart/2005/8/layout/radial5"/>
    <dgm:cxn modelId="{9619B515-F6F5-481B-9142-356B3CD87D58}" type="presOf" srcId="{1799EB3C-DA19-44D4-A1E6-0FA32951E24B}" destId="{5FD6C9F3-8D91-4C6C-A11D-3D346290ACE1}" srcOrd="0" destOrd="0" presId="urn:microsoft.com/office/officeart/2005/8/layout/radial5"/>
    <dgm:cxn modelId="{AF1C2FF3-310A-488C-8B10-4BCE2F0DD056}" type="presOf" srcId="{54319978-9014-4D45-B48F-6EC33E288897}" destId="{8A15B3A4-12E2-481B-BE90-498DFD692BAD}" srcOrd="0" destOrd="0" presId="urn:microsoft.com/office/officeart/2005/8/layout/radial5"/>
    <dgm:cxn modelId="{AB9B6A7C-7F89-4175-99D4-607B769E41B2}" srcId="{334ED455-8D5E-4D30-9193-FC0104F126C2}" destId="{53A4B96A-F180-4B49-AFD2-94DB7FFB9C9B}" srcOrd="0" destOrd="0" parTransId="{DCADD2B7-3928-46C5-A104-E5AC6CA3A77B}" sibTransId="{35308576-4DC1-4E93-85EF-19784D39007C}"/>
    <dgm:cxn modelId="{BE7F5C3F-AC20-428D-973C-88C1F469168B}" type="presOf" srcId="{E789426A-5260-40E6-8115-ACCCDD54440D}" destId="{8A849E06-0B50-4AC8-8281-E3B6D47953A2}" srcOrd="0" destOrd="0" presId="urn:microsoft.com/office/officeart/2005/8/layout/radial5"/>
    <dgm:cxn modelId="{C073A692-AAC6-4812-A8D6-4974A07475A1}" type="presOf" srcId="{1799EB3C-DA19-44D4-A1E6-0FA32951E24B}" destId="{2611BBFA-0640-43D6-A7CD-6D8759B40B2D}" srcOrd="1" destOrd="0" presId="urn:microsoft.com/office/officeart/2005/8/layout/radial5"/>
    <dgm:cxn modelId="{257BAB38-6DEB-48AF-8CAD-23E1DD77E6B8}" type="presOf" srcId="{54319978-9014-4D45-B48F-6EC33E288897}" destId="{D5A6DA9D-BFE4-40C1-B134-4858F3585E5A}" srcOrd="1" destOrd="0" presId="urn:microsoft.com/office/officeart/2005/8/layout/radial5"/>
    <dgm:cxn modelId="{0894CD85-8EDA-44BF-A9B5-1EA44F4E7380}" type="presParOf" srcId="{8A849E06-0B50-4AC8-8281-E3B6D47953A2}" destId="{49785FAB-08E8-4433-97CB-3DACD2EB519D}" srcOrd="0" destOrd="0" presId="urn:microsoft.com/office/officeart/2005/8/layout/radial5"/>
    <dgm:cxn modelId="{0D2CB37E-6507-446E-B8AE-9C72679C1BA0}" type="presParOf" srcId="{8A849E06-0B50-4AC8-8281-E3B6D47953A2}" destId="{60413264-A758-4ED8-9205-058B092C5516}" srcOrd="1" destOrd="0" presId="urn:microsoft.com/office/officeart/2005/8/layout/radial5"/>
    <dgm:cxn modelId="{99ACD579-4E0E-4F70-84E3-00471D2510FE}" type="presParOf" srcId="{60413264-A758-4ED8-9205-058B092C5516}" destId="{13C296FA-3601-4EBD-87AD-1921D9B05F49}" srcOrd="0" destOrd="0" presId="urn:microsoft.com/office/officeart/2005/8/layout/radial5"/>
    <dgm:cxn modelId="{D5C782CA-AEDA-42D7-AC5C-623419241672}" type="presParOf" srcId="{8A849E06-0B50-4AC8-8281-E3B6D47953A2}" destId="{A8B3F084-C609-41DF-B7A5-B3D696D8E9F8}" srcOrd="2" destOrd="0" presId="urn:microsoft.com/office/officeart/2005/8/layout/radial5"/>
    <dgm:cxn modelId="{D2D1C87E-1505-45EF-BB66-439E7C99B60C}" type="presParOf" srcId="{8A849E06-0B50-4AC8-8281-E3B6D47953A2}" destId="{5FD6C9F3-8D91-4C6C-A11D-3D346290ACE1}" srcOrd="3" destOrd="0" presId="urn:microsoft.com/office/officeart/2005/8/layout/radial5"/>
    <dgm:cxn modelId="{D93F1F29-6418-4590-86B6-F70CC26814B5}" type="presParOf" srcId="{5FD6C9F3-8D91-4C6C-A11D-3D346290ACE1}" destId="{2611BBFA-0640-43D6-A7CD-6D8759B40B2D}" srcOrd="0" destOrd="0" presId="urn:microsoft.com/office/officeart/2005/8/layout/radial5"/>
    <dgm:cxn modelId="{70EE71E1-6497-41D0-A802-B8A2233B6776}" type="presParOf" srcId="{8A849E06-0B50-4AC8-8281-E3B6D47953A2}" destId="{1C81B57A-A34B-4DC2-BF49-77828593C166}" srcOrd="4" destOrd="0" presId="urn:microsoft.com/office/officeart/2005/8/layout/radial5"/>
    <dgm:cxn modelId="{EFADF79D-2F3F-45AA-81EA-C7D10F44FC4C}" type="presParOf" srcId="{8A849E06-0B50-4AC8-8281-E3B6D47953A2}" destId="{97BE43BE-98E9-4AE5-A36E-C4F98A061C56}" srcOrd="5" destOrd="0" presId="urn:microsoft.com/office/officeart/2005/8/layout/radial5"/>
    <dgm:cxn modelId="{FDD0FFF5-0E05-450D-97AF-E4101C9F198E}" type="presParOf" srcId="{97BE43BE-98E9-4AE5-A36E-C4F98A061C56}" destId="{C046D02B-D7EA-421B-9B7D-1DDB3484F2BF}" srcOrd="0" destOrd="0" presId="urn:microsoft.com/office/officeart/2005/8/layout/radial5"/>
    <dgm:cxn modelId="{2C52EBD7-9244-4771-8BA5-6519CAEFAABA}" type="presParOf" srcId="{8A849E06-0B50-4AC8-8281-E3B6D47953A2}" destId="{6D790799-C1A6-4912-A471-85393B0ED93D}" srcOrd="6" destOrd="0" presId="urn:microsoft.com/office/officeart/2005/8/layout/radial5"/>
    <dgm:cxn modelId="{EC4D5665-E1C9-4B24-98BD-E42E0ADCBBB0}" type="presParOf" srcId="{8A849E06-0B50-4AC8-8281-E3B6D47953A2}" destId="{8A15B3A4-12E2-481B-BE90-498DFD692BAD}" srcOrd="7" destOrd="0" presId="urn:microsoft.com/office/officeart/2005/8/layout/radial5"/>
    <dgm:cxn modelId="{3437B1D7-0AA0-4790-BC5C-11DF0793C898}" type="presParOf" srcId="{8A15B3A4-12E2-481B-BE90-498DFD692BAD}" destId="{D5A6DA9D-BFE4-40C1-B134-4858F3585E5A}" srcOrd="0" destOrd="0" presId="urn:microsoft.com/office/officeart/2005/8/layout/radial5"/>
    <dgm:cxn modelId="{D055E9CC-8794-4770-9E75-0FC9A49014F3}" type="presParOf" srcId="{8A849E06-0B50-4AC8-8281-E3B6D47953A2}" destId="{9325D8EB-F374-45FF-B488-BDF1EC5AC75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89EEA0-3005-47B6-B7D1-4ADEA05CC9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D23F6B-6253-4973-B8E4-8790EF206CDD}">
      <dgm:prSet/>
      <dgm:spPr/>
      <dgm:t>
        <a:bodyPr/>
        <a:lstStyle/>
        <a:p>
          <a:pPr algn="ctr" rtl="0"/>
          <a:r>
            <a:rPr lang="en-US" dirty="0" smtClean="0"/>
            <a:t>Integrity problems</a:t>
          </a:r>
          <a:endParaRPr lang="en-US" dirty="0"/>
        </a:p>
      </dgm:t>
    </dgm:pt>
    <dgm:pt modelId="{F041B6F4-93AD-4482-984A-21E68FD685D8}" type="parTrans" cxnId="{C4C58566-A038-465A-91DB-998D8C2176BF}">
      <dgm:prSet/>
      <dgm:spPr/>
      <dgm:t>
        <a:bodyPr/>
        <a:lstStyle/>
        <a:p>
          <a:endParaRPr lang="en-US"/>
        </a:p>
      </dgm:t>
    </dgm:pt>
    <dgm:pt modelId="{51C03B14-8C43-46E6-89FB-9B1C7132BD42}" type="sibTrans" cxnId="{C4C58566-A038-465A-91DB-998D8C2176BF}">
      <dgm:prSet/>
      <dgm:spPr/>
      <dgm:t>
        <a:bodyPr/>
        <a:lstStyle/>
        <a:p>
          <a:endParaRPr lang="en-US"/>
        </a:p>
      </dgm:t>
    </dgm:pt>
    <dgm:pt modelId="{27F1CB78-7B42-4A63-9A7F-33D00D50CD9D}" type="pres">
      <dgm:prSet presAssocID="{FB89EEA0-3005-47B6-B7D1-4ADEA05CC9A8}" presName="linear" presStyleCnt="0">
        <dgm:presLayoutVars>
          <dgm:animLvl val="lvl"/>
          <dgm:resizeHandles val="exact"/>
        </dgm:presLayoutVars>
      </dgm:prSet>
      <dgm:spPr/>
    </dgm:pt>
    <dgm:pt modelId="{3E7A8635-CE56-47EF-B490-D5DDB7A2249C}" type="pres">
      <dgm:prSet presAssocID="{A3D23F6B-6253-4973-B8E4-8790EF206CDD}" presName="parentText" presStyleLbl="node1" presStyleIdx="0" presStyleCnt="1" custLinFactNeighborX="5455" custLinFactNeighborY="-13876">
        <dgm:presLayoutVars>
          <dgm:chMax val="0"/>
          <dgm:bulletEnabled val="1"/>
        </dgm:presLayoutVars>
      </dgm:prSet>
      <dgm:spPr/>
    </dgm:pt>
  </dgm:ptLst>
  <dgm:cxnLst>
    <dgm:cxn modelId="{EAACE10E-1E33-40F6-BA7D-82228333B894}" type="presOf" srcId="{FB89EEA0-3005-47B6-B7D1-4ADEA05CC9A8}" destId="{27F1CB78-7B42-4A63-9A7F-33D00D50CD9D}" srcOrd="0" destOrd="0" presId="urn:microsoft.com/office/officeart/2005/8/layout/vList2"/>
    <dgm:cxn modelId="{EC67AC41-39BC-4A9D-BC25-764A9C0E5ABC}" type="presOf" srcId="{A3D23F6B-6253-4973-B8E4-8790EF206CDD}" destId="{3E7A8635-CE56-47EF-B490-D5DDB7A2249C}" srcOrd="0" destOrd="0" presId="urn:microsoft.com/office/officeart/2005/8/layout/vList2"/>
    <dgm:cxn modelId="{C4C58566-A038-465A-91DB-998D8C2176BF}" srcId="{FB89EEA0-3005-47B6-B7D1-4ADEA05CC9A8}" destId="{A3D23F6B-6253-4973-B8E4-8790EF206CDD}" srcOrd="0" destOrd="0" parTransId="{F041B6F4-93AD-4482-984A-21E68FD685D8}" sibTransId="{51C03B14-8C43-46E6-89FB-9B1C7132BD42}"/>
    <dgm:cxn modelId="{8C14A7B4-372C-442D-9667-C6D40F6AF27B}" type="presParOf" srcId="{27F1CB78-7B42-4A63-9A7F-33D00D50CD9D}" destId="{3E7A8635-CE56-47EF-B490-D5DDB7A224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4296F7-3147-42F1-9118-390B747158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D75F67-6B47-4581-B580-12A5B1EC4043}">
      <dgm:prSet/>
      <dgm:spPr/>
      <dgm:t>
        <a:bodyPr/>
        <a:lstStyle/>
        <a:p>
          <a:pPr algn="ctr" rtl="0"/>
          <a:r>
            <a:rPr lang="en-US" dirty="0" smtClean="0"/>
            <a:t>Concurrent access</a:t>
          </a:r>
          <a:endParaRPr lang="en-US" dirty="0"/>
        </a:p>
      </dgm:t>
    </dgm:pt>
    <dgm:pt modelId="{907D1C9C-C114-410D-ADF8-00E8197D5629}" type="parTrans" cxnId="{D60E4A4D-C839-4161-B310-DBB18A5D6473}">
      <dgm:prSet/>
      <dgm:spPr/>
      <dgm:t>
        <a:bodyPr/>
        <a:lstStyle/>
        <a:p>
          <a:endParaRPr lang="en-US"/>
        </a:p>
      </dgm:t>
    </dgm:pt>
    <dgm:pt modelId="{F7A19CDC-7204-42B0-8FA4-BE027227C4FE}" type="sibTrans" cxnId="{D60E4A4D-C839-4161-B310-DBB18A5D6473}">
      <dgm:prSet/>
      <dgm:spPr/>
      <dgm:t>
        <a:bodyPr/>
        <a:lstStyle/>
        <a:p>
          <a:endParaRPr lang="en-US"/>
        </a:p>
      </dgm:t>
    </dgm:pt>
    <dgm:pt modelId="{CB7CDDC2-604A-4C62-8E1C-2C2DC8009A19}" type="pres">
      <dgm:prSet presAssocID="{AD4296F7-3147-42F1-9118-390B74715860}" presName="linear" presStyleCnt="0">
        <dgm:presLayoutVars>
          <dgm:animLvl val="lvl"/>
          <dgm:resizeHandles val="exact"/>
        </dgm:presLayoutVars>
      </dgm:prSet>
      <dgm:spPr/>
    </dgm:pt>
    <dgm:pt modelId="{AD4C9F8A-FD67-4728-AAC7-E0E2E201E1D3}" type="pres">
      <dgm:prSet presAssocID="{5BD75F67-6B47-4581-B580-12A5B1EC404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6B27DDC-4BCD-42CA-A521-A420DB5B859F}" type="presOf" srcId="{5BD75F67-6B47-4581-B580-12A5B1EC4043}" destId="{AD4C9F8A-FD67-4728-AAC7-E0E2E201E1D3}" srcOrd="0" destOrd="0" presId="urn:microsoft.com/office/officeart/2005/8/layout/vList2"/>
    <dgm:cxn modelId="{68718B19-A2C5-4B2C-A3B3-2F20C470E8CF}" type="presOf" srcId="{AD4296F7-3147-42F1-9118-390B74715860}" destId="{CB7CDDC2-604A-4C62-8E1C-2C2DC8009A19}" srcOrd="0" destOrd="0" presId="urn:microsoft.com/office/officeart/2005/8/layout/vList2"/>
    <dgm:cxn modelId="{D60E4A4D-C839-4161-B310-DBB18A5D6473}" srcId="{AD4296F7-3147-42F1-9118-390B74715860}" destId="{5BD75F67-6B47-4581-B580-12A5B1EC4043}" srcOrd="0" destOrd="0" parTransId="{907D1C9C-C114-410D-ADF8-00E8197D5629}" sibTransId="{F7A19CDC-7204-42B0-8FA4-BE027227C4FE}"/>
    <dgm:cxn modelId="{CB169901-543B-4F12-819C-8A76F7F2624D}" type="presParOf" srcId="{CB7CDDC2-604A-4C62-8E1C-2C2DC8009A19}" destId="{AD4C9F8A-FD67-4728-AAC7-E0E2E201E1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EEAE0EC-C26F-4DC5-A41A-698826DD71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E296CA-5C31-4DCB-BCED-AE281C7AEAC1}">
      <dgm:prSet/>
      <dgm:spPr/>
      <dgm:t>
        <a:bodyPr/>
        <a:lstStyle/>
        <a:p>
          <a:pPr algn="ctr" rtl="0"/>
          <a:r>
            <a:rPr lang="en-US" dirty="0" smtClean="0"/>
            <a:t>Data redundancy</a:t>
          </a:r>
          <a:endParaRPr lang="en-US" dirty="0"/>
        </a:p>
      </dgm:t>
    </dgm:pt>
    <dgm:pt modelId="{7A92ABFF-84D8-48BE-930D-3626222798BF}" type="parTrans" cxnId="{C85DC860-2B45-4144-AD61-86C43528B7FF}">
      <dgm:prSet/>
      <dgm:spPr/>
      <dgm:t>
        <a:bodyPr/>
        <a:lstStyle/>
        <a:p>
          <a:endParaRPr lang="en-US"/>
        </a:p>
      </dgm:t>
    </dgm:pt>
    <dgm:pt modelId="{E13362AD-1612-4989-BFC3-35C069DBA6A8}" type="sibTrans" cxnId="{C85DC860-2B45-4144-AD61-86C43528B7FF}">
      <dgm:prSet/>
      <dgm:spPr/>
      <dgm:t>
        <a:bodyPr/>
        <a:lstStyle/>
        <a:p>
          <a:endParaRPr lang="en-US"/>
        </a:p>
      </dgm:t>
    </dgm:pt>
    <dgm:pt modelId="{98ECFD05-814B-4C12-B7EB-E2FF17F6BA84}" type="pres">
      <dgm:prSet presAssocID="{AEEAE0EC-C26F-4DC5-A41A-698826DD714C}" presName="linear" presStyleCnt="0">
        <dgm:presLayoutVars>
          <dgm:animLvl val="lvl"/>
          <dgm:resizeHandles val="exact"/>
        </dgm:presLayoutVars>
      </dgm:prSet>
      <dgm:spPr/>
    </dgm:pt>
    <dgm:pt modelId="{08D96BD7-958B-4FAE-BA0C-3D56CEBC2C26}" type="pres">
      <dgm:prSet presAssocID="{E8E296CA-5C31-4DCB-BCED-AE281C7AEAC1}" presName="parentText" presStyleLbl="node1" presStyleIdx="0" presStyleCnt="1" custLinFactNeighborX="12281" custLinFactNeighborY="-1328">
        <dgm:presLayoutVars>
          <dgm:chMax val="0"/>
          <dgm:bulletEnabled val="1"/>
        </dgm:presLayoutVars>
      </dgm:prSet>
      <dgm:spPr/>
    </dgm:pt>
  </dgm:ptLst>
  <dgm:cxnLst>
    <dgm:cxn modelId="{C85DC860-2B45-4144-AD61-86C43528B7FF}" srcId="{AEEAE0EC-C26F-4DC5-A41A-698826DD714C}" destId="{E8E296CA-5C31-4DCB-BCED-AE281C7AEAC1}" srcOrd="0" destOrd="0" parTransId="{7A92ABFF-84D8-48BE-930D-3626222798BF}" sibTransId="{E13362AD-1612-4989-BFC3-35C069DBA6A8}"/>
    <dgm:cxn modelId="{51752CAA-A81D-41C0-B31B-58D011F5986B}" type="presOf" srcId="{E8E296CA-5C31-4DCB-BCED-AE281C7AEAC1}" destId="{08D96BD7-958B-4FAE-BA0C-3D56CEBC2C26}" srcOrd="0" destOrd="0" presId="urn:microsoft.com/office/officeart/2005/8/layout/vList2"/>
    <dgm:cxn modelId="{314A1F1C-AEE7-4DA4-8550-39846C941DB9}" type="presOf" srcId="{AEEAE0EC-C26F-4DC5-A41A-698826DD714C}" destId="{98ECFD05-814B-4C12-B7EB-E2FF17F6BA84}" srcOrd="0" destOrd="0" presId="urn:microsoft.com/office/officeart/2005/8/layout/vList2"/>
    <dgm:cxn modelId="{0E3C74BF-F1C0-4D92-BD6E-E5F2FECAEE3A}" type="presParOf" srcId="{98ECFD05-814B-4C12-B7EB-E2FF17F6BA84}" destId="{08D96BD7-958B-4FAE-BA0C-3D56CEBC2C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5412DF-A7A3-46F2-B8DF-D619D57AC2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52FF92-EC72-4794-B210-16B211B35E93}">
      <dgm:prSet/>
      <dgm:spPr/>
      <dgm:t>
        <a:bodyPr/>
        <a:lstStyle/>
        <a:p>
          <a:pPr algn="ctr" rtl="0"/>
          <a:r>
            <a:rPr lang="en-US" dirty="0" smtClean="0"/>
            <a:t>Data Inconsistency</a:t>
          </a:r>
          <a:endParaRPr lang="en-US" dirty="0"/>
        </a:p>
      </dgm:t>
    </dgm:pt>
    <dgm:pt modelId="{567FB5BB-E215-4F9C-AB5C-23CEF40376F2}" type="parTrans" cxnId="{8B24936A-212D-4482-A7EB-F3D003A208F2}">
      <dgm:prSet/>
      <dgm:spPr/>
      <dgm:t>
        <a:bodyPr/>
        <a:lstStyle/>
        <a:p>
          <a:endParaRPr lang="en-US"/>
        </a:p>
      </dgm:t>
    </dgm:pt>
    <dgm:pt modelId="{EE447131-FCB8-4658-9903-78FEA968020E}" type="sibTrans" cxnId="{8B24936A-212D-4482-A7EB-F3D003A208F2}">
      <dgm:prSet/>
      <dgm:spPr/>
      <dgm:t>
        <a:bodyPr/>
        <a:lstStyle/>
        <a:p>
          <a:endParaRPr lang="en-US"/>
        </a:p>
      </dgm:t>
    </dgm:pt>
    <dgm:pt modelId="{9DB83CE8-8236-4CDD-A2C9-0517A54E5735}" type="pres">
      <dgm:prSet presAssocID="{6C5412DF-A7A3-46F2-B8DF-D619D57AC278}" presName="linear" presStyleCnt="0">
        <dgm:presLayoutVars>
          <dgm:animLvl val="lvl"/>
          <dgm:resizeHandles val="exact"/>
        </dgm:presLayoutVars>
      </dgm:prSet>
      <dgm:spPr/>
    </dgm:pt>
    <dgm:pt modelId="{66104D9C-B9FC-4F67-BF9A-57636F446B3E}" type="pres">
      <dgm:prSet presAssocID="{7D52FF92-EC72-4794-B210-16B211B35E93}" presName="parentText" presStyleLbl="node1" presStyleIdx="0" presStyleCnt="1" custLinFactNeighborX="9091" custLinFactNeighborY="-61921">
        <dgm:presLayoutVars>
          <dgm:chMax val="0"/>
          <dgm:bulletEnabled val="1"/>
        </dgm:presLayoutVars>
      </dgm:prSet>
      <dgm:spPr/>
    </dgm:pt>
  </dgm:ptLst>
  <dgm:cxnLst>
    <dgm:cxn modelId="{D765CCB5-BB56-48FE-8F2D-336FAFDB65B7}" type="presOf" srcId="{7D52FF92-EC72-4794-B210-16B211B35E93}" destId="{66104D9C-B9FC-4F67-BF9A-57636F446B3E}" srcOrd="0" destOrd="0" presId="urn:microsoft.com/office/officeart/2005/8/layout/vList2"/>
    <dgm:cxn modelId="{8B24936A-212D-4482-A7EB-F3D003A208F2}" srcId="{6C5412DF-A7A3-46F2-B8DF-D619D57AC278}" destId="{7D52FF92-EC72-4794-B210-16B211B35E93}" srcOrd="0" destOrd="0" parTransId="{567FB5BB-E215-4F9C-AB5C-23CEF40376F2}" sibTransId="{EE447131-FCB8-4658-9903-78FEA968020E}"/>
    <dgm:cxn modelId="{5613A238-58DD-493C-A277-662E93A78A01}" type="presOf" srcId="{6C5412DF-A7A3-46F2-B8DF-D619D57AC278}" destId="{9DB83CE8-8236-4CDD-A2C9-0517A54E5735}" srcOrd="0" destOrd="0" presId="urn:microsoft.com/office/officeart/2005/8/layout/vList2"/>
    <dgm:cxn modelId="{EAA47A10-909D-4F8E-847F-2566DA06595B}" type="presParOf" srcId="{9DB83CE8-8236-4CDD-A2C9-0517A54E5735}" destId="{66104D9C-B9FC-4F67-BF9A-57636F446B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9D60B6-05D7-4F24-8641-063DBFA2B3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D2890B-AFB3-4F2B-822C-7E02BD2B82BE}">
      <dgm:prSet/>
      <dgm:spPr/>
      <dgm:t>
        <a:bodyPr/>
        <a:lstStyle/>
        <a:p>
          <a:pPr algn="ctr" rtl="0"/>
          <a:r>
            <a:rPr lang="en-US" dirty="0" smtClean="0"/>
            <a:t>Atomicity Problems</a:t>
          </a:r>
          <a:endParaRPr lang="en-US" dirty="0"/>
        </a:p>
      </dgm:t>
    </dgm:pt>
    <dgm:pt modelId="{E7806F7D-91ED-4361-BA35-59A20525585E}" type="parTrans" cxnId="{E7E47A45-7E7C-44AB-933F-EA4A2EC42CCE}">
      <dgm:prSet/>
      <dgm:spPr/>
      <dgm:t>
        <a:bodyPr/>
        <a:lstStyle/>
        <a:p>
          <a:endParaRPr lang="en-US"/>
        </a:p>
      </dgm:t>
    </dgm:pt>
    <dgm:pt modelId="{553C6E03-069B-47F5-B511-4E1B30A149AD}" type="sibTrans" cxnId="{E7E47A45-7E7C-44AB-933F-EA4A2EC42CCE}">
      <dgm:prSet/>
      <dgm:spPr/>
      <dgm:t>
        <a:bodyPr/>
        <a:lstStyle/>
        <a:p>
          <a:endParaRPr lang="en-US"/>
        </a:p>
      </dgm:t>
    </dgm:pt>
    <dgm:pt modelId="{BBD45374-2C62-4B81-BD85-D31170D8FF77}" type="pres">
      <dgm:prSet presAssocID="{FE9D60B6-05D7-4F24-8641-063DBFA2B3A4}" presName="linear" presStyleCnt="0">
        <dgm:presLayoutVars>
          <dgm:animLvl val="lvl"/>
          <dgm:resizeHandles val="exact"/>
        </dgm:presLayoutVars>
      </dgm:prSet>
      <dgm:spPr/>
    </dgm:pt>
    <dgm:pt modelId="{868C9E7C-7E43-4359-90C4-6D0CC8404608}" type="pres">
      <dgm:prSet presAssocID="{07D2890B-AFB3-4F2B-822C-7E02BD2B82BE}" presName="parentText" presStyleLbl="node1" presStyleIdx="0" presStyleCnt="1" custLinFactNeighborX="-17" custLinFactNeighborY="-62830">
        <dgm:presLayoutVars>
          <dgm:chMax val="0"/>
          <dgm:bulletEnabled val="1"/>
        </dgm:presLayoutVars>
      </dgm:prSet>
      <dgm:spPr/>
    </dgm:pt>
  </dgm:ptLst>
  <dgm:cxnLst>
    <dgm:cxn modelId="{D92F9936-066F-4D2A-990D-984B1F696995}" type="presOf" srcId="{07D2890B-AFB3-4F2B-822C-7E02BD2B82BE}" destId="{868C9E7C-7E43-4359-90C4-6D0CC8404608}" srcOrd="0" destOrd="0" presId="urn:microsoft.com/office/officeart/2005/8/layout/vList2"/>
    <dgm:cxn modelId="{E7E47A45-7E7C-44AB-933F-EA4A2EC42CCE}" srcId="{FE9D60B6-05D7-4F24-8641-063DBFA2B3A4}" destId="{07D2890B-AFB3-4F2B-822C-7E02BD2B82BE}" srcOrd="0" destOrd="0" parTransId="{E7806F7D-91ED-4361-BA35-59A20525585E}" sibTransId="{553C6E03-069B-47F5-B511-4E1B30A149AD}"/>
    <dgm:cxn modelId="{EC670CED-F71F-42EA-B01C-86DDE1FA8DA0}" type="presOf" srcId="{FE9D60B6-05D7-4F24-8641-063DBFA2B3A4}" destId="{BBD45374-2C62-4B81-BD85-D31170D8FF77}" srcOrd="0" destOrd="0" presId="urn:microsoft.com/office/officeart/2005/8/layout/vList2"/>
    <dgm:cxn modelId="{352C456C-719D-49E3-883E-1526626EA76B}" type="presParOf" srcId="{BBD45374-2C62-4B81-BD85-D31170D8FF77}" destId="{868C9E7C-7E43-4359-90C4-6D0CC840460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61092C-5436-4462-BC4C-AFB0659179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2F0867-DD9C-4681-89D8-16423BDF647B}">
      <dgm:prSet/>
      <dgm:spPr/>
      <dgm:t>
        <a:bodyPr/>
        <a:lstStyle/>
        <a:p>
          <a:pPr algn="ctr" rtl="0"/>
          <a:r>
            <a:rPr lang="en-US" dirty="0" smtClean="0"/>
            <a:t>Inconsistency</a:t>
          </a:r>
          <a:endParaRPr lang="en-US" dirty="0"/>
        </a:p>
      </dgm:t>
    </dgm:pt>
    <dgm:pt modelId="{3ACA68D6-D0DE-4F10-8705-45F23CF805C2}" type="parTrans" cxnId="{ED5DC51B-51E9-4B52-A808-5CCE1E5336DE}">
      <dgm:prSet/>
      <dgm:spPr/>
      <dgm:t>
        <a:bodyPr/>
        <a:lstStyle/>
        <a:p>
          <a:endParaRPr lang="en-US"/>
        </a:p>
      </dgm:t>
    </dgm:pt>
    <dgm:pt modelId="{5D174A36-33FC-4963-AAF7-FAA5D5A4A6BA}" type="sibTrans" cxnId="{ED5DC51B-51E9-4B52-A808-5CCE1E5336DE}">
      <dgm:prSet/>
      <dgm:spPr/>
      <dgm:t>
        <a:bodyPr/>
        <a:lstStyle/>
        <a:p>
          <a:endParaRPr lang="en-US"/>
        </a:p>
      </dgm:t>
    </dgm:pt>
    <dgm:pt modelId="{97CDDF52-E491-4C93-A1E3-D7FD8DCAB877}" type="pres">
      <dgm:prSet presAssocID="{2061092C-5436-4462-BC4C-AFB06591792C}" presName="linear" presStyleCnt="0">
        <dgm:presLayoutVars>
          <dgm:animLvl val="lvl"/>
          <dgm:resizeHandles val="exact"/>
        </dgm:presLayoutVars>
      </dgm:prSet>
      <dgm:spPr/>
    </dgm:pt>
    <dgm:pt modelId="{E00E3D8A-2D37-4455-96E4-CE78290E219E}" type="pres">
      <dgm:prSet presAssocID="{832F0867-DD9C-4681-89D8-16423BDF647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182A2EE-48C7-4AB3-9F15-7BEF5CB91E6F}" type="presOf" srcId="{832F0867-DD9C-4681-89D8-16423BDF647B}" destId="{E00E3D8A-2D37-4455-96E4-CE78290E219E}" srcOrd="0" destOrd="0" presId="urn:microsoft.com/office/officeart/2005/8/layout/vList2"/>
    <dgm:cxn modelId="{79DD0783-FFEA-4BAB-937A-7FC2DBE13F06}" type="presOf" srcId="{2061092C-5436-4462-BC4C-AFB06591792C}" destId="{97CDDF52-E491-4C93-A1E3-D7FD8DCAB877}" srcOrd="0" destOrd="0" presId="urn:microsoft.com/office/officeart/2005/8/layout/vList2"/>
    <dgm:cxn modelId="{ED5DC51B-51E9-4B52-A808-5CCE1E5336DE}" srcId="{2061092C-5436-4462-BC4C-AFB06591792C}" destId="{832F0867-DD9C-4681-89D8-16423BDF647B}" srcOrd="0" destOrd="0" parTransId="{3ACA68D6-D0DE-4F10-8705-45F23CF805C2}" sibTransId="{5D174A36-33FC-4963-AAF7-FAA5D5A4A6BA}"/>
    <dgm:cxn modelId="{46040D42-BC68-4B3B-BF34-E870F307853B}" type="presParOf" srcId="{97CDDF52-E491-4C93-A1E3-D7FD8DCAB877}" destId="{E00E3D8A-2D37-4455-96E4-CE78290E21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98CC964-C64D-4F7D-9F2D-3C687C3052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FF03E4-60EF-4BAA-BD50-2EC24CF78474}">
      <dgm:prSet/>
      <dgm:spPr/>
      <dgm:t>
        <a:bodyPr/>
        <a:lstStyle/>
        <a:p>
          <a:pPr algn="ctr" rtl="0"/>
          <a:r>
            <a:rPr lang="en-US" dirty="0" smtClean="0"/>
            <a:t>Integrity</a:t>
          </a:r>
          <a:endParaRPr lang="en-US" dirty="0"/>
        </a:p>
      </dgm:t>
    </dgm:pt>
    <dgm:pt modelId="{168F7B6A-C478-421B-ACE7-6BB0969884E5}" type="parTrans" cxnId="{5BC618DD-BB40-4D29-87B5-566E5F2B51E6}">
      <dgm:prSet/>
      <dgm:spPr/>
      <dgm:t>
        <a:bodyPr/>
        <a:lstStyle/>
        <a:p>
          <a:endParaRPr lang="en-US"/>
        </a:p>
      </dgm:t>
    </dgm:pt>
    <dgm:pt modelId="{9598FD56-FB21-4067-8586-407AE97D502F}" type="sibTrans" cxnId="{5BC618DD-BB40-4D29-87B5-566E5F2B51E6}">
      <dgm:prSet/>
      <dgm:spPr/>
      <dgm:t>
        <a:bodyPr/>
        <a:lstStyle/>
        <a:p>
          <a:endParaRPr lang="en-US"/>
        </a:p>
      </dgm:t>
    </dgm:pt>
    <dgm:pt modelId="{A18625DB-F9EF-42B2-B7D2-A37FCBEA88C8}" type="pres">
      <dgm:prSet presAssocID="{A98CC964-C64D-4F7D-9F2D-3C687C305203}" presName="linear" presStyleCnt="0">
        <dgm:presLayoutVars>
          <dgm:animLvl val="lvl"/>
          <dgm:resizeHandles val="exact"/>
        </dgm:presLayoutVars>
      </dgm:prSet>
      <dgm:spPr/>
    </dgm:pt>
    <dgm:pt modelId="{5784AF36-886F-4F8E-B299-BFFED737A39E}" type="pres">
      <dgm:prSet presAssocID="{58FF03E4-60EF-4BAA-BD50-2EC24CF784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93278F-2535-42EF-B106-C3192843899B}" type="presOf" srcId="{58FF03E4-60EF-4BAA-BD50-2EC24CF78474}" destId="{5784AF36-886F-4F8E-B299-BFFED737A39E}" srcOrd="0" destOrd="0" presId="urn:microsoft.com/office/officeart/2005/8/layout/vList2"/>
    <dgm:cxn modelId="{5BC618DD-BB40-4D29-87B5-566E5F2B51E6}" srcId="{A98CC964-C64D-4F7D-9F2D-3C687C305203}" destId="{58FF03E4-60EF-4BAA-BD50-2EC24CF78474}" srcOrd="0" destOrd="0" parTransId="{168F7B6A-C478-421B-ACE7-6BB0969884E5}" sibTransId="{9598FD56-FB21-4067-8586-407AE97D502F}"/>
    <dgm:cxn modelId="{67A3F0F8-F085-4C51-9270-C404F4504F68}" type="presOf" srcId="{A98CC964-C64D-4F7D-9F2D-3C687C305203}" destId="{A18625DB-F9EF-42B2-B7D2-A37FCBEA88C8}" srcOrd="0" destOrd="0" presId="urn:microsoft.com/office/officeart/2005/8/layout/vList2"/>
    <dgm:cxn modelId="{BB960BDD-58FA-4481-A0DF-7D849AD9DC6B}" type="presParOf" srcId="{A18625DB-F9EF-42B2-B7D2-A37FCBEA88C8}" destId="{5784AF36-886F-4F8E-B299-BFFED737A3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235E1F-93E6-41A2-81F2-5054C34675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51C84B-17D0-4C32-8D99-6D0AAD039650}">
      <dgm:prSet/>
      <dgm:spPr/>
      <dgm:t>
        <a:bodyPr/>
        <a:lstStyle/>
        <a:p>
          <a:pPr algn="ctr" rtl="0"/>
          <a:r>
            <a:rPr lang="en-US" dirty="0" smtClean="0"/>
            <a:t>Recovery services</a:t>
          </a:r>
          <a:endParaRPr lang="en-US" dirty="0"/>
        </a:p>
      </dgm:t>
    </dgm:pt>
    <dgm:pt modelId="{C89A8B3A-620B-437E-B985-1524446F1311}" type="parTrans" cxnId="{BD1633A9-875A-418E-A518-E63EAB6EC7E8}">
      <dgm:prSet/>
      <dgm:spPr/>
      <dgm:t>
        <a:bodyPr/>
        <a:lstStyle/>
        <a:p>
          <a:endParaRPr lang="en-US"/>
        </a:p>
      </dgm:t>
    </dgm:pt>
    <dgm:pt modelId="{069CA4C7-C222-4221-86D1-C72E88AE635C}" type="sibTrans" cxnId="{BD1633A9-875A-418E-A518-E63EAB6EC7E8}">
      <dgm:prSet/>
      <dgm:spPr/>
      <dgm:t>
        <a:bodyPr/>
        <a:lstStyle/>
        <a:p>
          <a:endParaRPr lang="en-US"/>
        </a:p>
      </dgm:t>
    </dgm:pt>
    <dgm:pt modelId="{FB4968F2-7AF1-48C2-9684-03A4B5C65B2D}" type="pres">
      <dgm:prSet presAssocID="{C8235E1F-93E6-41A2-81F2-5054C34675FF}" presName="linear" presStyleCnt="0">
        <dgm:presLayoutVars>
          <dgm:animLvl val="lvl"/>
          <dgm:resizeHandles val="exact"/>
        </dgm:presLayoutVars>
      </dgm:prSet>
      <dgm:spPr/>
    </dgm:pt>
    <dgm:pt modelId="{120A7E13-5BA6-4137-9B5C-B6A0232509BE}" type="pres">
      <dgm:prSet presAssocID="{A951C84B-17D0-4C32-8D99-6D0AAD03965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E66AEBF-A6AC-48D3-A4F7-ED58FDBF4F26}" type="presOf" srcId="{C8235E1F-93E6-41A2-81F2-5054C34675FF}" destId="{FB4968F2-7AF1-48C2-9684-03A4B5C65B2D}" srcOrd="0" destOrd="0" presId="urn:microsoft.com/office/officeart/2005/8/layout/vList2"/>
    <dgm:cxn modelId="{B50C9F08-AE25-4079-B6C4-EE691DEABBD5}" type="presOf" srcId="{A951C84B-17D0-4C32-8D99-6D0AAD039650}" destId="{120A7E13-5BA6-4137-9B5C-B6A0232509BE}" srcOrd="0" destOrd="0" presId="urn:microsoft.com/office/officeart/2005/8/layout/vList2"/>
    <dgm:cxn modelId="{BD1633A9-875A-418E-A518-E63EAB6EC7E8}" srcId="{C8235E1F-93E6-41A2-81F2-5054C34675FF}" destId="{A951C84B-17D0-4C32-8D99-6D0AAD039650}" srcOrd="0" destOrd="0" parTransId="{C89A8B3A-620B-437E-B985-1524446F1311}" sibTransId="{069CA4C7-C222-4221-86D1-C72E88AE635C}"/>
    <dgm:cxn modelId="{850B23AA-B650-4B5F-BF8C-EC729DC2D2F4}" type="presParOf" srcId="{FB4968F2-7AF1-48C2-9684-03A4B5C65B2D}" destId="{120A7E13-5BA6-4137-9B5C-B6A0232509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613756-85A6-477F-82F5-4EC2E41F31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CF062E-53AA-4ACC-B1AF-1DFBEC83A4F1}">
      <dgm:prSet/>
      <dgm:spPr/>
      <dgm:t>
        <a:bodyPr/>
        <a:lstStyle/>
        <a:p>
          <a:pPr algn="ctr" rtl="0"/>
          <a:r>
            <a:rPr lang="en-US" dirty="0" smtClean="0"/>
            <a:t>Controlling Redundancy</a:t>
          </a:r>
          <a:endParaRPr lang="en-US" dirty="0"/>
        </a:p>
      </dgm:t>
    </dgm:pt>
    <dgm:pt modelId="{C028206D-EF03-41DE-A9D5-089A73CCF42B}" type="parTrans" cxnId="{B6FCA45A-4598-4C2F-B321-B17E9CDD1B14}">
      <dgm:prSet/>
      <dgm:spPr/>
      <dgm:t>
        <a:bodyPr/>
        <a:lstStyle/>
        <a:p>
          <a:endParaRPr lang="en-US"/>
        </a:p>
      </dgm:t>
    </dgm:pt>
    <dgm:pt modelId="{E599FC5A-23AA-4387-812B-73F0DFB85855}" type="sibTrans" cxnId="{B6FCA45A-4598-4C2F-B321-B17E9CDD1B14}">
      <dgm:prSet/>
      <dgm:spPr/>
      <dgm:t>
        <a:bodyPr/>
        <a:lstStyle/>
        <a:p>
          <a:endParaRPr lang="en-US"/>
        </a:p>
      </dgm:t>
    </dgm:pt>
    <dgm:pt modelId="{AB789016-1C99-4A5C-9293-A621ED639EE1}" type="pres">
      <dgm:prSet presAssocID="{F2613756-85A6-477F-82F5-4EC2E41F317C}" presName="linear" presStyleCnt="0">
        <dgm:presLayoutVars>
          <dgm:animLvl val="lvl"/>
          <dgm:resizeHandles val="exact"/>
        </dgm:presLayoutVars>
      </dgm:prSet>
      <dgm:spPr/>
    </dgm:pt>
    <dgm:pt modelId="{0921CF6D-1A60-48ED-B7EC-51D4CD9995A3}" type="pres">
      <dgm:prSet presAssocID="{E7CF062E-53AA-4ACC-B1AF-1DFBEC83A4F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6BDF79-0C35-4C65-922B-5B7CF68F16F2}" type="presOf" srcId="{F2613756-85A6-477F-82F5-4EC2E41F317C}" destId="{AB789016-1C99-4A5C-9293-A621ED639EE1}" srcOrd="0" destOrd="0" presId="urn:microsoft.com/office/officeart/2005/8/layout/vList2"/>
    <dgm:cxn modelId="{1E2A613D-0336-4470-812E-8F45638F2B79}" type="presOf" srcId="{E7CF062E-53AA-4ACC-B1AF-1DFBEC83A4F1}" destId="{0921CF6D-1A60-48ED-B7EC-51D4CD9995A3}" srcOrd="0" destOrd="0" presId="urn:microsoft.com/office/officeart/2005/8/layout/vList2"/>
    <dgm:cxn modelId="{B6FCA45A-4598-4C2F-B321-B17E9CDD1B14}" srcId="{F2613756-85A6-477F-82F5-4EC2E41F317C}" destId="{E7CF062E-53AA-4ACC-B1AF-1DFBEC83A4F1}" srcOrd="0" destOrd="0" parTransId="{C028206D-EF03-41DE-A9D5-089A73CCF42B}" sibTransId="{E599FC5A-23AA-4387-812B-73F0DFB85855}"/>
    <dgm:cxn modelId="{2CD54176-5FD2-44EA-B1E3-C2007839117A}" type="presParOf" srcId="{AB789016-1C99-4A5C-9293-A621ED639EE1}" destId="{0921CF6D-1A60-48ED-B7EC-51D4CD9995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BC24A-EF9F-48FB-9616-AFCC27F098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EEE5FC-0736-4B81-89C8-98A5C0C9B066}">
      <dgm:prSet/>
      <dgm:spPr/>
      <dgm:t>
        <a:bodyPr/>
        <a:lstStyle/>
        <a:p>
          <a:pPr rtl="0"/>
          <a:r>
            <a:rPr lang="en-US" dirty="0" smtClean="0"/>
            <a:t>Restricting unauthorized access</a:t>
          </a:r>
          <a:endParaRPr lang="en-US" dirty="0"/>
        </a:p>
      </dgm:t>
    </dgm:pt>
    <dgm:pt modelId="{EF85E242-0203-4D15-9CA9-FFAEBA603D8E}" type="parTrans" cxnId="{785B9631-AA30-46CA-B7F5-D4BA1F34410E}">
      <dgm:prSet/>
      <dgm:spPr/>
      <dgm:t>
        <a:bodyPr/>
        <a:lstStyle/>
        <a:p>
          <a:endParaRPr lang="en-US"/>
        </a:p>
      </dgm:t>
    </dgm:pt>
    <dgm:pt modelId="{9799F7FE-4567-49D9-9FD1-A3B52763775B}" type="sibTrans" cxnId="{785B9631-AA30-46CA-B7F5-D4BA1F34410E}">
      <dgm:prSet/>
      <dgm:spPr/>
      <dgm:t>
        <a:bodyPr/>
        <a:lstStyle/>
        <a:p>
          <a:endParaRPr lang="en-US"/>
        </a:p>
      </dgm:t>
    </dgm:pt>
    <dgm:pt modelId="{1902D06E-C000-4595-8CBC-F538745A651C}" type="pres">
      <dgm:prSet presAssocID="{811BC24A-EF9F-48FB-9616-AFCC27F098DB}" presName="linear" presStyleCnt="0">
        <dgm:presLayoutVars>
          <dgm:animLvl val="lvl"/>
          <dgm:resizeHandles val="exact"/>
        </dgm:presLayoutVars>
      </dgm:prSet>
      <dgm:spPr/>
    </dgm:pt>
    <dgm:pt modelId="{91239242-1E93-47C1-95AC-73576CE34002}" type="pres">
      <dgm:prSet presAssocID="{7DEEE5FC-0736-4B81-89C8-98A5C0C9B06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755D6AC-5AEA-4A7A-AADF-FF28BA8779B2}" type="presOf" srcId="{7DEEE5FC-0736-4B81-89C8-98A5C0C9B066}" destId="{91239242-1E93-47C1-95AC-73576CE34002}" srcOrd="0" destOrd="0" presId="urn:microsoft.com/office/officeart/2005/8/layout/vList2"/>
    <dgm:cxn modelId="{DC0AEAA8-0356-401C-94EA-652647E832D3}" type="presOf" srcId="{811BC24A-EF9F-48FB-9616-AFCC27F098DB}" destId="{1902D06E-C000-4595-8CBC-F538745A651C}" srcOrd="0" destOrd="0" presId="urn:microsoft.com/office/officeart/2005/8/layout/vList2"/>
    <dgm:cxn modelId="{785B9631-AA30-46CA-B7F5-D4BA1F34410E}" srcId="{811BC24A-EF9F-48FB-9616-AFCC27F098DB}" destId="{7DEEE5FC-0736-4B81-89C8-98A5C0C9B066}" srcOrd="0" destOrd="0" parTransId="{EF85E242-0203-4D15-9CA9-FFAEBA603D8E}" sibTransId="{9799F7FE-4567-49D9-9FD1-A3B52763775B}"/>
    <dgm:cxn modelId="{9F59BC00-070C-48C4-BE66-71010BA248D2}" type="presParOf" srcId="{1902D06E-C000-4595-8CBC-F538745A651C}" destId="{91239242-1E93-47C1-95AC-73576CE340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7E9A5-F1EA-49E1-A0EB-A9D5468B0C0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7AAD96-7A4D-4A9D-8F48-36B4D2B19815}">
      <dgm:prSet phldrT="[Text]"/>
      <dgm:spPr/>
      <dgm:t>
        <a:bodyPr/>
        <a:lstStyle/>
        <a:p>
          <a:r>
            <a:rPr lang="en-US" dirty="0" smtClean="0"/>
            <a:t>Device Management</a:t>
          </a:r>
          <a:endParaRPr lang="en-US" dirty="0"/>
        </a:p>
      </dgm:t>
    </dgm:pt>
    <dgm:pt modelId="{BC892D52-F849-4294-A53E-92FEC9648B29}" type="parTrans" cxnId="{9512C65D-1C01-43E5-9AE3-C6A1660D6A46}">
      <dgm:prSet/>
      <dgm:spPr/>
      <dgm:t>
        <a:bodyPr/>
        <a:lstStyle/>
        <a:p>
          <a:endParaRPr lang="en-US"/>
        </a:p>
      </dgm:t>
    </dgm:pt>
    <dgm:pt modelId="{58035D62-9D8E-4380-944A-F46D0FB4ED28}" type="sibTrans" cxnId="{9512C65D-1C01-43E5-9AE3-C6A1660D6A46}">
      <dgm:prSet/>
      <dgm:spPr/>
      <dgm:t>
        <a:bodyPr/>
        <a:lstStyle/>
        <a:p>
          <a:endParaRPr lang="en-US"/>
        </a:p>
      </dgm:t>
    </dgm:pt>
    <dgm:pt modelId="{CB354A0C-A3D8-4DE8-BD12-976DB95B1AE0}">
      <dgm:prSet phldrT="[Text]"/>
      <dgm:spPr/>
      <dgm:t>
        <a:bodyPr/>
        <a:lstStyle/>
        <a:p>
          <a:r>
            <a:rPr lang="en-US" dirty="0" smtClean="0"/>
            <a:t>Block Device</a:t>
          </a:r>
          <a:endParaRPr lang="en-US" dirty="0"/>
        </a:p>
      </dgm:t>
    </dgm:pt>
    <dgm:pt modelId="{42DB07BF-C8EC-43D0-95B6-BC8ED5ACB830}" type="parTrans" cxnId="{BCA38A6F-68EC-4522-A9D9-D4B0E720482F}">
      <dgm:prSet/>
      <dgm:spPr/>
      <dgm:t>
        <a:bodyPr/>
        <a:lstStyle/>
        <a:p>
          <a:endParaRPr lang="en-US"/>
        </a:p>
      </dgm:t>
    </dgm:pt>
    <dgm:pt modelId="{121D2DED-F16D-4CE5-AFF8-121E53A6967D}" type="sibTrans" cxnId="{BCA38A6F-68EC-4522-A9D9-D4B0E720482F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4662588-A443-44CE-AE80-AAC1DED9DB16}">
      <dgm:prSet phldrT="[Text]"/>
      <dgm:spPr/>
      <dgm:t>
        <a:bodyPr/>
        <a:lstStyle/>
        <a:p>
          <a:r>
            <a:rPr lang="en-US" dirty="0" smtClean="0"/>
            <a:t>Character Device </a:t>
          </a:r>
          <a:endParaRPr lang="en-US" dirty="0"/>
        </a:p>
      </dgm:t>
    </dgm:pt>
    <dgm:pt modelId="{650789A4-6ABC-4CE8-AA6E-AD048D7C59D2}" type="parTrans" cxnId="{878787B0-C90C-46E6-A0EC-1FC125520E0F}">
      <dgm:prSet/>
      <dgm:spPr/>
      <dgm:t>
        <a:bodyPr/>
        <a:lstStyle/>
        <a:p>
          <a:endParaRPr lang="en-US"/>
        </a:p>
      </dgm:t>
    </dgm:pt>
    <dgm:pt modelId="{3F314AC3-F325-4CD2-91A4-AD2D8E2D691D}" type="sibTrans" cxnId="{878787B0-C90C-46E6-A0EC-1FC125520E0F}">
      <dgm:prSet/>
      <dgm:spPr/>
      <dgm:t>
        <a:bodyPr/>
        <a:lstStyle/>
        <a:p>
          <a:endParaRPr lang="en-US"/>
        </a:p>
      </dgm:t>
    </dgm:pt>
    <dgm:pt modelId="{85467EF4-85AA-476E-8A58-07E2B58C7C15}" type="pres">
      <dgm:prSet presAssocID="{9237E9A5-F1EA-49E1-A0EB-A9D5468B0C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E51143-86F1-4CDB-88E9-6664EC088D2B}" type="pres">
      <dgm:prSet presAssocID="{717AAD96-7A4D-4A9D-8F48-36B4D2B19815}" presName="node" presStyleLbl="node1" presStyleIdx="0" presStyleCnt="3" custScaleX="127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E88C2-FD69-4465-8EEB-821CF1B16D5A}" type="pres">
      <dgm:prSet presAssocID="{58035D62-9D8E-4380-944A-F46D0FB4ED28}" presName="sibTrans" presStyleLbl="sibTrans2D1" presStyleIdx="0" presStyleCnt="3" custScaleX="265846" custScaleY="114121"/>
      <dgm:spPr/>
      <dgm:t>
        <a:bodyPr/>
        <a:lstStyle/>
        <a:p>
          <a:endParaRPr lang="en-US"/>
        </a:p>
      </dgm:t>
    </dgm:pt>
    <dgm:pt modelId="{A730B558-FCCC-433D-83C0-F5DD6F1291E5}" type="pres">
      <dgm:prSet presAssocID="{58035D62-9D8E-4380-944A-F46D0FB4ED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5788452-4BE9-49FD-A139-51284C668080}" type="pres">
      <dgm:prSet presAssocID="{CB354A0C-A3D8-4DE8-BD12-976DB95B1AE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24591-C92F-4D28-BB99-E3D217AE926C}" type="pres">
      <dgm:prSet presAssocID="{121D2DED-F16D-4CE5-AFF8-121E53A6967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6E7C64C-977C-4D53-B0FF-93AAC91C6349}" type="pres">
      <dgm:prSet presAssocID="{121D2DED-F16D-4CE5-AFF8-121E53A6967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AEE297A-253E-409B-8C98-AF40FA47262A}" type="pres">
      <dgm:prSet presAssocID="{94662588-A443-44CE-AE80-AAC1DED9DB16}" presName="node" presStyleLbl="node1" presStyleIdx="2" presStyleCnt="3" custScaleX="1430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33CE0-6666-4782-B805-6F90415335CB}" type="pres">
      <dgm:prSet presAssocID="{3F314AC3-F325-4CD2-91A4-AD2D8E2D691D}" presName="sibTrans" presStyleLbl="sibTrans2D1" presStyleIdx="2" presStyleCnt="3" custScaleX="256492" custScaleY="92813"/>
      <dgm:spPr/>
      <dgm:t>
        <a:bodyPr/>
        <a:lstStyle/>
        <a:p>
          <a:endParaRPr lang="en-US"/>
        </a:p>
      </dgm:t>
    </dgm:pt>
    <dgm:pt modelId="{ADB7F65F-F7A4-426D-A905-9A7B987FA094}" type="pres">
      <dgm:prSet presAssocID="{3F314AC3-F325-4CD2-91A4-AD2D8E2D691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6272CE8-AAC9-4C8F-BE5E-6E80677A4A3B}" type="presOf" srcId="{CB354A0C-A3D8-4DE8-BD12-976DB95B1AE0}" destId="{65788452-4BE9-49FD-A139-51284C668080}" srcOrd="0" destOrd="0" presId="urn:microsoft.com/office/officeart/2005/8/layout/cycle7"/>
    <dgm:cxn modelId="{06EF746A-DD15-49F2-BF93-2D94846D0B07}" type="presOf" srcId="{9237E9A5-F1EA-49E1-A0EB-A9D5468B0C04}" destId="{85467EF4-85AA-476E-8A58-07E2B58C7C15}" srcOrd="0" destOrd="0" presId="urn:microsoft.com/office/officeart/2005/8/layout/cycle7"/>
    <dgm:cxn modelId="{878787B0-C90C-46E6-A0EC-1FC125520E0F}" srcId="{9237E9A5-F1EA-49E1-A0EB-A9D5468B0C04}" destId="{94662588-A443-44CE-AE80-AAC1DED9DB16}" srcOrd="2" destOrd="0" parTransId="{650789A4-6ABC-4CE8-AA6E-AD048D7C59D2}" sibTransId="{3F314AC3-F325-4CD2-91A4-AD2D8E2D691D}"/>
    <dgm:cxn modelId="{BCA38A6F-68EC-4522-A9D9-D4B0E720482F}" srcId="{9237E9A5-F1EA-49E1-A0EB-A9D5468B0C04}" destId="{CB354A0C-A3D8-4DE8-BD12-976DB95B1AE0}" srcOrd="1" destOrd="0" parTransId="{42DB07BF-C8EC-43D0-95B6-BC8ED5ACB830}" sibTransId="{121D2DED-F16D-4CE5-AFF8-121E53A6967D}"/>
    <dgm:cxn modelId="{CC257CCD-08F6-4181-AE9A-45108ABD05FD}" type="presOf" srcId="{121D2DED-F16D-4CE5-AFF8-121E53A6967D}" destId="{10F24591-C92F-4D28-BB99-E3D217AE926C}" srcOrd="0" destOrd="0" presId="urn:microsoft.com/office/officeart/2005/8/layout/cycle7"/>
    <dgm:cxn modelId="{72CC103F-6A98-446B-81DF-14C9ED7155D3}" type="presOf" srcId="{121D2DED-F16D-4CE5-AFF8-121E53A6967D}" destId="{B6E7C64C-977C-4D53-B0FF-93AAC91C6349}" srcOrd="1" destOrd="0" presId="urn:microsoft.com/office/officeart/2005/8/layout/cycle7"/>
    <dgm:cxn modelId="{470B7388-4AB6-431C-9569-D54D775D3253}" type="presOf" srcId="{58035D62-9D8E-4380-944A-F46D0FB4ED28}" destId="{4D2E88C2-FD69-4465-8EEB-821CF1B16D5A}" srcOrd="0" destOrd="0" presId="urn:microsoft.com/office/officeart/2005/8/layout/cycle7"/>
    <dgm:cxn modelId="{17CF0D37-EE54-4F66-B4DC-5122384BAF90}" type="presOf" srcId="{717AAD96-7A4D-4A9D-8F48-36B4D2B19815}" destId="{8DE51143-86F1-4CDB-88E9-6664EC088D2B}" srcOrd="0" destOrd="0" presId="urn:microsoft.com/office/officeart/2005/8/layout/cycle7"/>
    <dgm:cxn modelId="{A2B6E8F4-0A2E-4B93-8206-7A64FF412E1B}" type="presOf" srcId="{94662588-A443-44CE-AE80-AAC1DED9DB16}" destId="{AAEE297A-253E-409B-8C98-AF40FA47262A}" srcOrd="0" destOrd="0" presId="urn:microsoft.com/office/officeart/2005/8/layout/cycle7"/>
    <dgm:cxn modelId="{60F87222-8378-4FC8-B3BC-DC7D5BC07D0B}" type="presOf" srcId="{3F314AC3-F325-4CD2-91A4-AD2D8E2D691D}" destId="{CB033CE0-6666-4782-B805-6F90415335CB}" srcOrd="0" destOrd="0" presId="urn:microsoft.com/office/officeart/2005/8/layout/cycle7"/>
    <dgm:cxn modelId="{C0D23BA4-1163-481C-A4EF-06FB18C7E486}" type="presOf" srcId="{3F314AC3-F325-4CD2-91A4-AD2D8E2D691D}" destId="{ADB7F65F-F7A4-426D-A905-9A7B987FA094}" srcOrd="1" destOrd="0" presId="urn:microsoft.com/office/officeart/2005/8/layout/cycle7"/>
    <dgm:cxn modelId="{9512C65D-1C01-43E5-9AE3-C6A1660D6A46}" srcId="{9237E9A5-F1EA-49E1-A0EB-A9D5468B0C04}" destId="{717AAD96-7A4D-4A9D-8F48-36B4D2B19815}" srcOrd="0" destOrd="0" parTransId="{BC892D52-F849-4294-A53E-92FEC9648B29}" sibTransId="{58035D62-9D8E-4380-944A-F46D0FB4ED28}"/>
    <dgm:cxn modelId="{947C195C-0B4D-4172-99F3-3DF3F189DA2C}" type="presOf" srcId="{58035D62-9D8E-4380-944A-F46D0FB4ED28}" destId="{A730B558-FCCC-433D-83C0-F5DD6F1291E5}" srcOrd="1" destOrd="0" presId="urn:microsoft.com/office/officeart/2005/8/layout/cycle7"/>
    <dgm:cxn modelId="{492553D7-CF4A-44A6-8784-E72FA36CEB0B}" type="presParOf" srcId="{85467EF4-85AA-476E-8A58-07E2B58C7C15}" destId="{8DE51143-86F1-4CDB-88E9-6664EC088D2B}" srcOrd="0" destOrd="0" presId="urn:microsoft.com/office/officeart/2005/8/layout/cycle7"/>
    <dgm:cxn modelId="{A15B7578-9E4F-495E-B4D2-FD21EBD64AC3}" type="presParOf" srcId="{85467EF4-85AA-476E-8A58-07E2B58C7C15}" destId="{4D2E88C2-FD69-4465-8EEB-821CF1B16D5A}" srcOrd="1" destOrd="0" presId="urn:microsoft.com/office/officeart/2005/8/layout/cycle7"/>
    <dgm:cxn modelId="{8B500479-09AB-48B7-AA50-89E4C3C45B1E}" type="presParOf" srcId="{4D2E88C2-FD69-4465-8EEB-821CF1B16D5A}" destId="{A730B558-FCCC-433D-83C0-F5DD6F1291E5}" srcOrd="0" destOrd="0" presId="urn:microsoft.com/office/officeart/2005/8/layout/cycle7"/>
    <dgm:cxn modelId="{CD16C67D-7D5C-4632-BEF3-FCD000032CD8}" type="presParOf" srcId="{85467EF4-85AA-476E-8A58-07E2B58C7C15}" destId="{65788452-4BE9-49FD-A139-51284C668080}" srcOrd="2" destOrd="0" presId="urn:microsoft.com/office/officeart/2005/8/layout/cycle7"/>
    <dgm:cxn modelId="{B69A76E9-72ED-4CDE-84E3-81233AB27AFD}" type="presParOf" srcId="{85467EF4-85AA-476E-8A58-07E2B58C7C15}" destId="{10F24591-C92F-4D28-BB99-E3D217AE926C}" srcOrd="3" destOrd="0" presId="urn:microsoft.com/office/officeart/2005/8/layout/cycle7"/>
    <dgm:cxn modelId="{A922ABFB-6A3C-48DB-ACA8-3E3BA6F9E1C8}" type="presParOf" srcId="{10F24591-C92F-4D28-BB99-E3D217AE926C}" destId="{B6E7C64C-977C-4D53-B0FF-93AAC91C6349}" srcOrd="0" destOrd="0" presId="urn:microsoft.com/office/officeart/2005/8/layout/cycle7"/>
    <dgm:cxn modelId="{E3F905C5-FDC8-43EF-8F0A-56319A109205}" type="presParOf" srcId="{85467EF4-85AA-476E-8A58-07E2B58C7C15}" destId="{AAEE297A-253E-409B-8C98-AF40FA47262A}" srcOrd="4" destOrd="0" presId="urn:microsoft.com/office/officeart/2005/8/layout/cycle7"/>
    <dgm:cxn modelId="{BC83322F-D816-4035-9E2C-A19536935895}" type="presParOf" srcId="{85467EF4-85AA-476E-8A58-07E2B58C7C15}" destId="{CB033CE0-6666-4782-B805-6F90415335CB}" srcOrd="5" destOrd="0" presId="urn:microsoft.com/office/officeart/2005/8/layout/cycle7"/>
    <dgm:cxn modelId="{48D68C6A-6BA7-4E85-85B5-907DDB7BFDB7}" type="presParOf" srcId="{CB033CE0-6666-4782-B805-6F90415335CB}" destId="{ADB7F65F-F7A4-426D-A905-9A7B987FA0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87CA63-632B-4ED1-8105-D805E72BCB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1F707D-5D90-430B-9A9E-2FFA92161342}">
      <dgm:prSet/>
      <dgm:spPr/>
      <dgm:t>
        <a:bodyPr/>
        <a:lstStyle/>
        <a:p>
          <a:pPr algn="ctr" rtl="0"/>
          <a:r>
            <a:rPr lang="en-US" dirty="0" smtClean="0"/>
            <a:t>Concurrency Control</a:t>
          </a:r>
          <a:endParaRPr lang="en-US" dirty="0"/>
        </a:p>
      </dgm:t>
    </dgm:pt>
    <dgm:pt modelId="{89D1F865-8A52-439A-A16E-386C2F65E93B}" type="parTrans" cxnId="{8FA68FB3-9447-4882-B168-04A57BF42B4C}">
      <dgm:prSet/>
      <dgm:spPr/>
      <dgm:t>
        <a:bodyPr/>
        <a:lstStyle/>
        <a:p>
          <a:endParaRPr lang="en-US"/>
        </a:p>
      </dgm:t>
    </dgm:pt>
    <dgm:pt modelId="{555EB462-AD0C-44F6-8E56-CE47ABD62D12}" type="sibTrans" cxnId="{8FA68FB3-9447-4882-B168-04A57BF42B4C}">
      <dgm:prSet/>
      <dgm:spPr/>
      <dgm:t>
        <a:bodyPr/>
        <a:lstStyle/>
        <a:p>
          <a:endParaRPr lang="en-US"/>
        </a:p>
      </dgm:t>
    </dgm:pt>
    <dgm:pt modelId="{11C9C728-8C68-41E9-A5ED-D6415A3EA929}" type="pres">
      <dgm:prSet presAssocID="{4A87CA63-632B-4ED1-8105-D805E72BCB55}" presName="linear" presStyleCnt="0">
        <dgm:presLayoutVars>
          <dgm:animLvl val="lvl"/>
          <dgm:resizeHandles val="exact"/>
        </dgm:presLayoutVars>
      </dgm:prSet>
      <dgm:spPr/>
    </dgm:pt>
    <dgm:pt modelId="{3246686E-58E5-4CDE-8C41-DCE6262D1FB9}" type="pres">
      <dgm:prSet presAssocID="{CF1F707D-5D90-430B-9A9E-2FFA9216134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455DE09-729C-42B8-910D-FBF61EC13AED}" type="presOf" srcId="{4A87CA63-632B-4ED1-8105-D805E72BCB55}" destId="{11C9C728-8C68-41E9-A5ED-D6415A3EA929}" srcOrd="0" destOrd="0" presId="urn:microsoft.com/office/officeart/2005/8/layout/vList2"/>
    <dgm:cxn modelId="{8FA68FB3-9447-4882-B168-04A57BF42B4C}" srcId="{4A87CA63-632B-4ED1-8105-D805E72BCB55}" destId="{CF1F707D-5D90-430B-9A9E-2FFA92161342}" srcOrd="0" destOrd="0" parTransId="{89D1F865-8A52-439A-A16E-386C2F65E93B}" sibTransId="{555EB462-AD0C-44F6-8E56-CE47ABD62D12}"/>
    <dgm:cxn modelId="{7732CF61-49F3-4B62-A680-26607558CA7C}" type="presOf" srcId="{CF1F707D-5D90-430B-9A9E-2FFA92161342}" destId="{3246686E-58E5-4CDE-8C41-DCE6262D1FB9}" srcOrd="0" destOrd="0" presId="urn:microsoft.com/office/officeart/2005/8/layout/vList2"/>
    <dgm:cxn modelId="{661B3968-0972-43D7-9AF4-4FA5059CB7B1}" type="presParOf" srcId="{11C9C728-8C68-41E9-A5ED-D6415A3EA929}" destId="{3246686E-58E5-4CDE-8C41-DCE6262D1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6B4834-D243-43D3-B7AA-F1B2F51971C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E0A048-20B7-4108-B671-E43D052E5E5A}">
      <dgm:prSet phldrT="[Text]" custT="1"/>
      <dgm:spPr/>
      <dgm:t>
        <a:bodyPr/>
        <a:lstStyle/>
        <a:p>
          <a:r>
            <a:rPr lang="en-US" sz="1100" dirty="0" smtClean="0"/>
            <a:t>Memory Management </a:t>
          </a:r>
          <a:endParaRPr lang="en-US" sz="1100" dirty="0"/>
        </a:p>
      </dgm:t>
    </dgm:pt>
    <dgm:pt modelId="{A1F58AD5-0A76-4C18-BF90-D78F3762F3D3}" type="parTrans" cxnId="{7BFBD10D-4F8F-4908-94AC-3E845CD71AA2}">
      <dgm:prSet/>
      <dgm:spPr/>
      <dgm:t>
        <a:bodyPr/>
        <a:lstStyle/>
        <a:p>
          <a:endParaRPr lang="en-US"/>
        </a:p>
      </dgm:t>
    </dgm:pt>
    <dgm:pt modelId="{6FC4F981-0731-47C5-A123-4E10423FA50B}" type="sibTrans" cxnId="{7BFBD10D-4F8F-4908-94AC-3E845CD71AA2}">
      <dgm:prSet/>
      <dgm:spPr/>
      <dgm:t>
        <a:bodyPr/>
        <a:lstStyle/>
        <a:p>
          <a:endParaRPr lang="en-US"/>
        </a:p>
      </dgm:t>
    </dgm:pt>
    <dgm:pt modelId="{8C1DBFB2-322F-426D-9075-748120BD624D}">
      <dgm:prSet phldrT="[Text]"/>
      <dgm:spPr/>
      <dgm:t>
        <a:bodyPr/>
        <a:lstStyle/>
        <a:p>
          <a:r>
            <a:rPr lang="en-US" dirty="0" smtClean="0"/>
            <a:t>Buddy System</a:t>
          </a:r>
          <a:endParaRPr lang="en-US" dirty="0"/>
        </a:p>
      </dgm:t>
    </dgm:pt>
    <dgm:pt modelId="{01447DB6-3E9D-4E80-A19F-8668A9E24D21}" type="parTrans" cxnId="{986810C4-0072-437A-A66A-483571330730}">
      <dgm:prSet/>
      <dgm:spPr/>
      <dgm:t>
        <a:bodyPr/>
        <a:lstStyle/>
        <a:p>
          <a:endParaRPr lang="en-US"/>
        </a:p>
      </dgm:t>
    </dgm:pt>
    <dgm:pt modelId="{1AEBE758-6995-4D0B-B3C9-4A627C018CA0}" type="sibTrans" cxnId="{986810C4-0072-437A-A66A-483571330730}">
      <dgm:prSet/>
      <dgm:spPr/>
      <dgm:t>
        <a:bodyPr/>
        <a:lstStyle/>
        <a:p>
          <a:endParaRPr lang="en-US"/>
        </a:p>
      </dgm:t>
    </dgm:pt>
    <dgm:pt modelId="{BAF5DCD5-2AE3-4740-9D4E-E2F6CB383128}">
      <dgm:prSet phldrT="[Text]"/>
      <dgm:spPr/>
      <dgm:t>
        <a:bodyPr/>
        <a:lstStyle/>
        <a:p>
          <a:r>
            <a:rPr lang="en-US" dirty="0" smtClean="0"/>
            <a:t>LRU</a:t>
          </a:r>
          <a:endParaRPr lang="en-US" dirty="0"/>
        </a:p>
      </dgm:t>
    </dgm:pt>
    <dgm:pt modelId="{E286FA02-C4DA-4998-83FC-E2E552B77CDA}" type="parTrans" cxnId="{A2AE62E0-0039-4F17-A5FE-7E1E0A23CE8B}">
      <dgm:prSet/>
      <dgm:spPr/>
      <dgm:t>
        <a:bodyPr/>
        <a:lstStyle/>
        <a:p>
          <a:endParaRPr lang="en-US"/>
        </a:p>
      </dgm:t>
    </dgm:pt>
    <dgm:pt modelId="{D2E04A0C-5016-4873-90F5-42771CA4C2B4}" type="sibTrans" cxnId="{A2AE62E0-0039-4F17-A5FE-7E1E0A23CE8B}">
      <dgm:prSet/>
      <dgm:spPr/>
      <dgm:t>
        <a:bodyPr/>
        <a:lstStyle/>
        <a:p>
          <a:endParaRPr lang="en-US"/>
        </a:p>
      </dgm:t>
    </dgm:pt>
    <dgm:pt modelId="{B4A0071D-B500-44F1-AAC8-E2B504CD7AD8}" type="pres">
      <dgm:prSet presAssocID="{116B4834-D243-43D3-B7AA-F1B2F51971C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F5EE1-100B-4010-8E81-F884437A4C53}" type="pres">
      <dgm:prSet presAssocID="{7EE0A048-20B7-4108-B671-E43D052E5E5A}" presName="centerShape" presStyleLbl="node0" presStyleIdx="0" presStyleCnt="1"/>
      <dgm:spPr/>
      <dgm:t>
        <a:bodyPr/>
        <a:lstStyle/>
        <a:p>
          <a:endParaRPr lang="en-US"/>
        </a:p>
      </dgm:t>
    </dgm:pt>
    <dgm:pt modelId="{34B55A89-74DA-4109-A603-93E27CD2EF30}" type="pres">
      <dgm:prSet presAssocID="{01447DB6-3E9D-4E80-A19F-8668A9E24D2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ADF88E63-24BE-4528-8F35-301BBF075C44}" type="pres">
      <dgm:prSet presAssocID="{8C1DBFB2-322F-426D-9075-748120BD624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57F35-32BD-4DA9-A6D4-4EACECE3F9AC}" type="pres">
      <dgm:prSet presAssocID="{E286FA02-C4DA-4998-83FC-E2E552B77CDA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7F6307FB-E60E-40B4-B22B-D715E3BD6A5B}" type="pres">
      <dgm:prSet presAssocID="{BAF5DCD5-2AE3-4740-9D4E-E2F6CB38312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BD10D-4F8F-4908-94AC-3E845CD71AA2}" srcId="{116B4834-D243-43D3-B7AA-F1B2F51971C8}" destId="{7EE0A048-20B7-4108-B671-E43D052E5E5A}" srcOrd="0" destOrd="0" parTransId="{A1F58AD5-0A76-4C18-BF90-D78F3762F3D3}" sibTransId="{6FC4F981-0731-47C5-A123-4E10423FA50B}"/>
    <dgm:cxn modelId="{986810C4-0072-437A-A66A-483571330730}" srcId="{7EE0A048-20B7-4108-B671-E43D052E5E5A}" destId="{8C1DBFB2-322F-426D-9075-748120BD624D}" srcOrd="0" destOrd="0" parTransId="{01447DB6-3E9D-4E80-A19F-8668A9E24D21}" sibTransId="{1AEBE758-6995-4D0B-B3C9-4A627C018CA0}"/>
    <dgm:cxn modelId="{0239968E-31EA-4B9F-A945-1D74396FFC67}" type="presOf" srcId="{7EE0A048-20B7-4108-B671-E43D052E5E5A}" destId="{6A9F5EE1-100B-4010-8E81-F884437A4C53}" srcOrd="0" destOrd="0" presId="urn:microsoft.com/office/officeart/2005/8/layout/radial4"/>
    <dgm:cxn modelId="{B05E392B-A420-40C6-B888-058081DF19C3}" type="presOf" srcId="{8C1DBFB2-322F-426D-9075-748120BD624D}" destId="{ADF88E63-24BE-4528-8F35-301BBF075C44}" srcOrd="0" destOrd="0" presId="urn:microsoft.com/office/officeart/2005/8/layout/radial4"/>
    <dgm:cxn modelId="{12AFEB91-4B01-48A5-A071-E8705AF38B37}" type="presOf" srcId="{E286FA02-C4DA-4998-83FC-E2E552B77CDA}" destId="{11657F35-32BD-4DA9-A6D4-4EACECE3F9AC}" srcOrd="0" destOrd="0" presId="urn:microsoft.com/office/officeart/2005/8/layout/radial4"/>
    <dgm:cxn modelId="{E5A3B6E7-7569-4C63-85A8-66D63FB441DF}" type="presOf" srcId="{116B4834-D243-43D3-B7AA-F1B2F51971C8}" destId="{B4A0071D-B500-44F1-AAC8-E2B504CD7AD8}" srcOrd="0" destOrd="0" presId="urn:microsoft.com/office/officeart/2005/8/layout/radial4"/>
    <dgm:cxn modelId="{269CE77B-072F-4731-81E4-461D85F8AF9D}" type="presOf" srcId="{BAF5DCD5-2AE3-4740-9D4E-E2F6CB383128}" destId="{7F6307FB-E60E-40B4-B22B-D715E3BD6A5B}" srcOrd="0" destOrd="0" presId="urn:microsoft.com/office/officeart/2005/8/layout/radial4"/>
    <dgm:cxn modelId="{A2AE62E0-0039-4F17-A5FE-7E1E0A23CE8B}" srcId="{7EE0A048-20B7-4108-B671-E43D052E5E5A}" destId="{BAF5DCD5-2AE3-4740-9D4E-E2F6CB383128}" srcOrd="1" destOrd="0" parTransId="{E286FA02-C4DA-4998-83FC-E2E552B77CDA}" sibTransId="{D2E04A0C-5016-4873-90F5-42771CA4C2B4}"/>
    <dgm:cxn modelId="{A956E1C6-68BE-4DCD-94C1-C431ED8BFCCD}" type="presOf" srcId="{01447DB6-3E9D-4E80-A19F-8668A9E24D21}" destId="{34B55A89-74DA-4109-A603-93E27CD2EF30}" srcOrd="0" destOrd="0" presId="urn:microsoft.com/office/officeart/2005/8/layout/radial4"/>
    <dgm:cxn modelId="{FBF25DB8-2657-48B3-8B24-5836D82BB31D}" type="presParOf" srcId="{B4A0071D-B500-44F1-AAC8-E2B504CD7AD8}" destId="{6A9F5EE1-100B-4010-8E81-F884437A4C53}" srcOrd="0" destOrd="0" presId="urn:microsoft.com/office/officeart/2005/8/layout/radial4"/>
    <dgm:cxn modelId="{B87A3F7A-5E21-4511-9B29-838750789982}" type="presParOf" srcId="{B4A0071D-B500-44F1-AAC8-E2B504CD7AD8}" destId="{34B55A89-74DA-4109-A603-93E27CD2EF30}" srcOrd="1" destOrd="0" presId="urn:microsoft.com/office/officeart/2005/8/layout/radial4"/>
    <dgm:cxn modelId="{BC62DFDD-6B38-4904-814D-94CCAB76F28E}" type="presParOf" srcId="{B4A0071D-B500-44F1-AAC8-E2B504CD7AD8}" destId="{ADF88E63-24BE-4528-8F35-301BBF075C44}" srcOrd="2" destOrd="0" presId="urn:microsoft.com/office/officeart/2005/8/layout/radial4"/>
    <dgm:cxn modelId="{69F3A0A6-CDB4-4DE8-A37C-77FD8741A476}" type="presParOf" srcId="{B4A0071D-B500-44F1-AAC8-E2B504CD7AD8}" destId="{11657F35-32BD-4DA9-A6D4-4EACECE3F9AC}" srcOrd="3" destOrd="0" presId="urn:microsoft.com/office/officeart/2005/8/layout/radial4"/>
    <dgm:cxn modelId="{5505C0C3-6931-4521-AD57-91112396CEA1}" type="presParOf" srcId="{B4A0071D-B500-44F1-AAC8-E2B504CD7AD8}" destId="{7F6307FB-E60E-40B4-B22B-D715E3BD6A5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41BDB7-DDD5-46F2-AD2B-48CA171E7A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E625B-8056-4952-B1A8-959E50D6104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PRESENTATION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869394DB-5986-4D0B-8ADF-1F9F1155B53B}" type="parTrans" cxnId="{0F7DA718-71B0-41D2-A8DB-2051D72AF9C8}">
      <dgm:prSet/>
      <dgm:spPr/>
      <dgm:t>
        <a:bodyPr/>
        <a:lstStyle/>
        <a:p>
          <a:endParaRPr lang="en-US"/>
        </a:p>
      </dgm:t>
    </dgm:pt>
    <dgm:pt modelId="{85AF09DD-28EF-4A64-86D1-DA87CD35DBFF}" type="sibTrans" cxnId="{0F7DA718-71B0-41D2-A8DB-2051D72AF9C8}">
      <dgm:prSet/>
      <dgm:spPr/>
      <dgm:t>
        <a:bodyPr/>
        <a:lstStyle/>
        <a:p>
          <a:endParaRPr lang="en-US"/>
        </a:p>
      </dgm:t>
    </dgm:pt>
    <dgm:pt modelId="{35F20EE8-B175-46A2-BFC0-CA2DCB50768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BUSINESS LOGIC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346F7BE8-E35F-46F6-9F96-B6B65AEE6D30}" type="parTrans" cxnId="{B6DAFE77-CC4F-4E92-B478-E13C082E4F65}">
      <dgm:prSet/>
      <dgm:spPr/>
      <dgm:t>
        <a:bodyPr/>
        <a:lstStyle/>
        <a:p>
          <a:endParaRPr lang="en-US"/>
        </a:p>
      </dgm:t>
    </dgm:pt>
    <dgm:pt modelId="{1C6E5E62-27F0-448C-B96B-1ABBB9EEEDA9}" type="sibTrans" cxnId="{B6DAFE77-CC4F-4E92-B478-E13C082E4F65}">
      <dgm:prSet/>
      <dgm:spPr/>
      <dgm:t>
        <a:bodyPr/>
        <a:lstStyle/>
        <a:p>
          <a:endParaRPr lang="en-US"/>
        </a:p>
      </dgm:t>
    </dgm:pt>
    <dgm:pt modelId="{053765BC-405D-4979-B88A-18DB4AE80B8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</a:rPr>
            <a:t>DATA ACCESS LAYER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208A7F44-3194-4B07-B213-066715517BD4}" type="parTrans" cxnId="{C0320783-7DD6-426D-9498-168BD3F9F09C}">
      <dgm:prSet/>
      <dgm:spPr/>
      <dgm:t>
        <a:bodyPr/>
        <a:lstStyle/>
        <a:p>
          <a:endParaRPr lang="en-US"/>
        </a:p>
      </dgm:t>
    </dgm:pt>
    <dgm:pt modelId="{7E182C90-7099-41E3-A2D8-B321940382A7}" type="sibTrans" cxnId="{C0320783-7DD6-426D-9498-168BD3F9F09C}">
      <dgm:prSet/>
      <dgm:spPr/>
      <dgm:t>
        <a:bodyPr/>
        <a:lstStyle/>
        <a:p>
          <a:endParaRPr lang="en-US"/>
        </a:p>
      </dgm:t>
    </dgm:pt>
    <dgm:pt modelId="{45E6618D-16D5-419B-AB8B-89C0F3442A2B}" type="pres">
      <dgm:prSet presAssocID="{EF41BDB7-DDD5-46F2-AD2B-48CA171E7A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EFE397B-9D03-4B34-8813-7FF29FE9CECF}" type="pres">
      <dgm:prSet presAssocID="{EF41BDB7-DDD5-46F2-AD2B-48CA171E7A7C}" presName="Name1" presStyleCnt="0"/>
      <dgm:spPr/>
    </dgm:pt>
    <dgm:pt modelId="{88ADA31A-CBC6-4D57-A0D4-76FBD4E311F5}" type="pres">
      <dgm:prSet presAssocID="{EF41BDB7-DDD5-46F2-AD2B-48CA171E7A7C}" presName="cycle" presStyleCnt="0"/>
      <dgm:spPr/>
    </dgm:pt>
    <dgm:pt modelId="{25A0D326-7C81-413D-B592-8F0C87A23782}" type="pres">
      <dgm:prSet presAssocID="{EF41BDB7-DDD5-46F2-AD2B-48CA171E7A7C}" presName="srcNode" presStyleLbl="node1" presStyleIdx="0" presStyleCnt="3"/>
      <dgm:spPr/>
    </dgm:pt>
    <dgm:pt modelId="{D104D0C0-65BE-4ECE-931E-77C13A99999C}" type="pres">
      <dgm:prSet presAssocID="{EF41BDB7-DDD5-46F2-AD2B-48CA171E7A7C}" presName="conn" presStyleLbl="parChTrans1D2" presStyleIdx="0" presStyleCnt="1"/>
      <dgm:spPr/>
      <dgm:t>
        <a:bodyPr/>
        <a:lstStyle/>
        <a:p>
          <a:endParaRPr lang="en-US"/>
        </a:p>
      </dgm:t>
    </dgm:pt>
    <dgm:pt modelId="{22F7BD8A-7541-46CF-920D-66A136EE55E7}" type="pres">
      <dgm:prSet presAssocID="{EF41BDB7-DDD5-46F2-AD2B-48CA171E7A7C}" presName="extraNode" presStyleLbl="node1" presStyleIdx="0" presStyleCnt="3"/>
      <dgm:spPr/>
    </dgm:pt>
    <dgm:pt modelId="{9A51BBDC-C5DD-4770-8AE1-B678AE18917C}" type="pres">
      <dgm:prSet presAssocID="{EF41BDB7-DDD5-46F2-AD2B-48CA171E7A7C}" presName="dstNode" presStyleLbl="node1" presStyleIdx="0" presStyleCnt="3"/>
      <dgm:spPr/>
    </dgm:pt>
    <dgm:pt modelId="{8DB0A41B-13B6-4D41-BA9A-B866E3467B52}" type="pres">
      <dgm:prSet presAssocID="{1C2E625B-8056-4952-B1A8-959E50D6104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8486-D392-432F-9C27-2481C17B75B5}" type="pres">
      <dgm:prSet presAssocID="{1C2E625B-8056-4952-B1A8-959E50D6104B}" presName="accent_1" presStyleCnt="0"/>
      <dgm:spPr/>
    </dgm:pt>
    <dgm:pt modelId="{2809824C-C96F-4220-97AC-0B8950352ED2}" type="pres">
      <dgm:prSet presAssocID="{1C2E625B-8056-4952-B1A8-959E50D6104B}" presName="accentRepeatNode" presStyleLbl="solidFgAcc1" presStyleIdx="0" presStyleCnt="3"/>
      <dgm:spPr>
        <a:solidFill>
          <a:schemeClr val="bg1">
            <a:lumMod val="85000"/>
          </a:schemeClr>
        </a:solidFill>
      </dgm:spPr>
    </dgm:pt>
    <dgm:pt modelId="{745693F0-6E54-42C8-9E78-3CBC2BAE04A9}" type="pres">
      <dgm:prSet presAssocID="{35F20EE8-B175-46A2-BFC0-CA2DCB50768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75E4-2CAE-4358-BDC8-48AF5B346FEC}" type="pres">
      <dgm:prSet presAssocID="{35F20EE8-B175-46A2-BFC0-CA2DCB507688}" presName="accent_2" presStyleCnt="0"/>
      <dgm:spPr/>
    </dgm:pt>
    <dgm:pt modelId="{690650B8-33BF-4D03-BD7A-B62C3563ECC4}" type="pres">
      <dgm:prSet presAssocID="{35F20EE8-B175-46A2-BFC0-CA2DCB507688}" presName="accentRepeatNode" presStyleLbl="solidFgAcc1" presStyleIdx="1" presStyleCnt="3" custLinFactNeighborX="3676" custLinFactNeighborY="-4615"/>
      <dgm:spPr>
        <a:solidFill>
          <a:schemeClr val="bg1">
            <a:lumMod val="85000"/>
          </a:schemeClr>
        </a:solidFill>
      </dgm:spPr>
    </dgm:pt>
    <dgm:pt modelId="{ADD0751A-AC2C-4901-961C-CF485729D4DA}" type="pres">
      <dgm:prSet presAssocID="{053765BC-405D-4979-B88A-18DB4AE80B8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AE2F2-B615-49B6-A723-3F73F10A962E}" type="pres">
      <dgm:prSet presAssocID="{053765BC-405D-4979-B88A-18DB4AE80B80}" presName="accent_3" presStyleCnt="0"/>
      <dgm:spPr/>
    </dgm:pt>
    <dgm:pt modelId="{2CD20459-9E8D-4304-80AF-1C42F5DF85D8}" type="pres">
      <dgm:prSet presAssocID="{053765BC-405D-4979-B88A-18DB4AE80B80}" presName="accentRepeatNode" presStyleLbl="solidFgAcc1" presStyleIdx="2" presStyleCnt="3" custLinFactNeighborX="11239" custLinFactNeighborY="-3333"/>
      <dgm:spPr>
        <a:solidFill>
          <a:schemeClr val="bg1">
            <a:lumMod val="85000"/>
          </a:schemeClr>
        </a:solidFill>
      </dgm:spPr>
    </dgm:pt>
  </dgm:ptLst>
  <dgm:cxnLst>
    <dgm:cxn modelId="{C9F6A461-7D07-4042-968F-491350117D56}" type="presOf" srcId="{1C2E625B-8056-4952-B1A8-959E50D6104B}" destId="{8DB0A41B-13B6-4D41-BA9A-B866E3467B52}" srcOrd="0" destOrd="0" presId="urn:microsoft.com/office/officeart/2008/layout/VerticalCurvedList"/>
    <dgm:cxn modelId="{5E37CB29-3DC2-4707-A7BA-D783F26BA840}" type="presOf" srcId="{85AF09DD-28EF-4A64-86D1-DA87CD35DBFF}" destId="{D104D0C0-65BE-4ECE-931E-77C13A99999C}" srcOrd="0" destOrd="0" presId="urn:microsoft.com/office/officeart/2008/layout/VerticalCurvedList"/>
    <dgm:cxn modelId="{4F3F0AF4-CE52-4378-91B1-DE8AE4AF296E}" type="presOf" srcId="{EF41BDB7-DDD5-46F2-AD2B-48CA171E7A7C}" destId="{45E6618D-16D5-419B-AB8B-89C0F3442A2B}" srcOrd="0" destOrd="0" presId="urn:microsoft.com/office/officeart/2008/layout/VerticalCurvedList"/>
    <dgm:cxn modelId="{B6DAFE77-CC4F-4E92-B478-E13C082E4F65}" srcId="{EF41BDB7-DDD5-46F2-AD2B-48CA171E7A7C}" destId="{35F20EE8-B175-46A2-BFC0-CA2DCB507688}" srcOrd="1" destOrd="0" parTransId="{346F7BE8-E35F-46F6-9F96-B6B65AEE6D30}" sibTransId="{1C6E5E62-27F0-448C-B96B-1ABBB9EEEDA9}"/>
    <dgm:cxn modelId="{71E414E6-375D-4CC1-88CF-9C411216DDE3}" type="presOf" srcId="{053765BC-405D-4979-B88A-18DB4AE80B80}" destId="{ADD0751A-AC2C-4901-961C-CF485729D4DA}" srcOrd="0" destOrd="0" presId="urn:microsoft.com/office/officeart/2008/layout/VerticalCurvedList"/>
    <dgm:cxn modelId="{0F7DA718-71B0-41D2-A8DB-2051D72AF9C8}" srcId="{EF41BDB7-DDD5-46F2-AD2B-48CA171E7A7C}" destId="{1C2E625B-8056-4952-B1A8-959E50D6104B}" srcOrd="0" destOrd="0" parTransId="{869394DB-5986-4D0B-8ADF-1F9F1155B53B}" sibTransId="{85AF09DD-28EF-4A64-86D1-DA87CD35DBFF}"/>
    <dgm:cxn modelId="{C0320783-7DD6-426D-9498-168BD3F9F09C}" srcId="{EF41BDB7-DDD5-46F2-AD2B-48CA171E7A7C}" destId="{053765BC-405D-4979-B88A-18DB4AE80B80}" srcOrd="2" destOrd="0" parTransId="{208A7F44-3194-4B07-B213-066715517BD4}" sibTransId="{7E182C90-7099-41E3-A2D8-B321940382A7}"/>
    <dgm:cxn modelId="{04DAA0CB-755D-4BA8-8BE4-E885D3E0DF41}" type="presOf" srcId="{35F20EE8-B175-46A2-BFC0-CA2DCB507688}" destId="{745693F0-6E54-42C8-9E78-3CBC2BAE04A9}" srcOrd="0" destOrd="0" presId="urn:microsoft.com/office/officeart/2008/layout/VerticalCurvedList"/>
    <dgm:cxn modelId="{F6A78155-46FD-4417-9412-8849E471BE42}" type="presParOf" srcId="{45E6618D-16D5-419B-AB8B-89C0F3442A2B}" destId="{1EFE397B-9D03-4B34-8813-7FF29FE9CECF}" srcOrd="0" destOrd="0" presId="urn:microsoft.com/office/officeart/2008/layout/VerticalCurvedList"/>
    <dgm:cxn modelId="{79B32D9C-D18D-4B8D-AED5-52C13B2FCCED}" type="presParOf" srcId="{1EFE397B-9D03-4B34-8813-7FF29FE9CECF}" destId="{88ADA31A-CBC6-4D57-A0D4-76FBD4E311F5}" srcOrd="0" destOrd="0" presId="urn:microsoft.com/office/officeart/2008/layout/VerticalCurvedList"/>
    <dgm:cxn modelId="{F292A2BA-1F02-4C09-ACC3-F32E72D49BC9}" type="presParOf" srcId="{88ADA31A-CBC6-4D57-A0D4-76FBD4E311F5}" destId="{25A0D326-7C81-413D-B592-8F0C87A23782}" srcOrd="0" destOrd="0" presId="urn:microsoft.com/office/officeart/2008/layout/VerticalCurvedList"/>
    <dgm:cxn modelId="{03273168-5661-498D-AF7D-318CD0541B5A}" type="presParOf" srcId="{88ADA31A-CBC6-4D57-A0D4-76FBD4E311F5}" destId="{D104D0C0-65BE-4ECE-931E-77C13A99999C}" srcOrd="1" destOrd="0" presId="urn:microsoft.com/office/officeart/2008/layout/VerticalCurvedList"/>
    <dgm:cxn modelId="{F46CAE1C-FD92-4425-AEB7-0BA52EEAC717}" type="presParOf" srcId="{88ADA31A-CBC6-4D57-A0D4-76FBD4E311F5}" destId="{22F7BD8A-7541-46CF-920D-66A136EE55E7}" srcOrd="2" destOrd="0" presId="urn:microsoft.com/office/officeart/2008/layout/VerticalCurvedList"/>
    <dgm:cxn modelId="{E771809E-DEDD-403B-B7A5-47212A7B7674}" type="presParOf" srcId="{88ADA31A-CBC6-4D57-A0D4-76FBD4E311F5}" destId="{9A51BBDC-C5DD-4770-8AE1-B678AE18917C}" srcOrd="3" destOrd="0" presId="urn:microsoft.com/office/officeart/2008/layout/VerticalCurvedList"/>
    <dgm:cxn modelId="{AB7CAE36-3227-4937-A7E5-93AFBF14B051}" type="presParOf" srcId="{1EFE397B-9D03-4B34-8813-7FF29FE9CECF}" destId="{8DB0A41B-13B6-4D41-BA9A-B866E3467B52}" srcOrd="1" destOrd="0" presId="urn:microsoft.com/office/officeart/2008/layout/VerticalCurvedList"/>
    <dgm:cxn modelId="{A3B23D8F-AAA2-42AB-96C4-28E513062800}" type="presParOf" srcId="{1EFE397B-9D03-4B34-8813-7FF29FE9CECF}" destId="{2DEF8486-D392-432F-9C27-2481C17B75B5}" srcOrd="2" destOrd="0" presId="urn:microsoft.com/office/officeart/2008/layout/VerticalCurvedList"/>
    <dgm:cxn modelId="{6EE999AB-676C-4E3C-AA07-29276E1AF7E9}" type="presParOf" srcId="{2DEF8486-D392-432F-9C27-2481C17B75B5}" destId="{2809824C-C96F-4220-97AC-0B8950352ED2}" srcOrd="0" destOrd="0" presId="urn:microsoft.com/office/officeart/2008/layout/VerticalCurvedList"/>
    <dgm:cxn modelId="{92E12B3A-4DFA-4A15-937D-AAE2C9836222}" type="presParOf" srcId="{1EFE397B-9D03-4B34-8813-7FF29FE9CECF}" destId="{745693F0-6E54-42C8-9E78-3CBC2BAE04A9}" srcOrd="3" destOrd="0" presId="urn:microsoft.com/office/officeart/2008/layout/VerticalCurvedList"/>
    <dgm:cxn modelId="{39F079B4-6B07-4631-A12D-D0DE274B9480}" type="presParOf" srcId="{1EFE397B-9D03-4B34-8813-7FF29FE9CECF}" destId="{FFC175E4-2CAE-4358-BDC8-48AF5B346FEC}" srcOrd="4" destOrd="0" presId="urn:microsoft.com/office/officeart/2008/layout/VerticalCurvedList"/>
    <dgm:cxn modelId="{78E344FD-0101-4FB6-BB06-429908597828}" type="presParOf" srcId="{FFC175E4-2CAE-4358-BDC8-48AF5B346FEC}" destId="{690650B8-33BF-4D03-BD7A-B62C3563ECC4}" srcOrd="0" destOrd="0" presId="urn:microsoft.com/office/officeart/2008/layout/VerticalCurvedList"/>
    <dgm:cxn modelId="{D3E22EFD-5061-4500-B8CC-E99935818DB7}" type="presParOf" srcId="{1EFE397B-9D03-4B34-8813-7FF29FE9CECF}" destId="{ADD0751A-AC2C-4901-961C-CF485729D4DA}" srcOrd="5" destOrd="0" presId="urn:microsoft.com/office/officeart/2008/layout/VerticalCurvedList"/>
    <dgm:cxn modelId="{D46A8636-573E-407A-B08F-A1852867A794}" type="presParOf" srcId="{1EFE397B-9D03-4B34-8813-7FF29FE9CECF}" destId="{590AE2F2-B615-49B6-A723-3F73F10A962E}" srcOrd="6" destOrd="0" presId="urn:microsoft.com/office/officeart/2008/layout/VerticalCurvedList"/>
    <dgm:cxn modelId="{646E44EE-3E79-4624-A574-B36EB5A98B25}" type="presParOf" srcId="{590AE2F2-B615-49B6-A723-3F73F10A962E}" destId="{2CD20459-9E8D-4304-80AF-1C42F5DF85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261DAB-CFDF-44F2-8744-4050D5F52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2ADEBB-503E-486B-A406-EC417B576112}">
      <dgm:prSet/>
      <dgm:spPr/>
      <dgm:t>
        <a:bodyPr/>
        <a:lstStyle/>
        <a:p>
          <a:pPr rtl="0"/>
          <a:r>
            <a:rPr lang="en-US" dirty="0" smtClean="0"/>
            <a:t>Flat file based database management systems</a:t>
          </a:r>
          <a:endParaRPr lang="en-US" dirty="0"/>
        </a:p>
      </dgm:t>
    </dgm:pt>
    <dgm:pt modelId="{D0E88F17-11F1-42DE-926B-A75302296221}" type="parTrans" cxnId="{520ECD11-0867-4483-B49A-DC5A58E16437}">
      <dgm:prSet/>
      <dgm:spPr/>
      <dgm:t>
        <a:bodyPr/>
        <a:lstStyle/>
        <a:p>
          <a:endParaRPr lang="en-US"/>
        </a:p>
      </dgm:t>
    </dgm:pt>
    <dgm:pt modelId="{1A4B5FF4-35F9-473B-96B7-E49E6DA282DB}" type="sibTrans" cxnId="{520ECD11-0867-4483-B49A-DC5A58E16437}">
      <dgm:prSet/>
      <dgm:spPr/>
      <dgm:t>
        <a:bodyPr/>
        <a:lstStyle/>
        <a:p>
          <a:endParaRPr lang="en-US"/>
        </a:p>
      </dgm:t>
    </dgm:pt>
    <dgm:pt modelId="{7E5A1F82-D754-498B-A9D1-ABC99C13265F}" type="pres">
      <dgm:prSet presAssocID="{E7261DAB-CFDF-44F2-8744-4050D5F521ED}" presName="linear" presStyleCnt="0">
        <dgm:presLayoutVars>
          <dgm:animLvl val="lvl"/>
          <dgm:resizeHandles val="exact"/>
        </dgm:presLayoutVars>
      </dgm:prSet>
      <dgm:spPr/>
    </dgm:pt>
    <dgm:pt modelId="{3A947C43-33ED-4FAD-A699-B587B8257B30}" type="pres">
      <dgm:prSet presAssocID="{F22ADEBB-503E-486B-A406-EC417B57611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20ECD11-0867-4483-B49A-DC5A58E16437}" srcId="{E7261DAB-CFDF-44F2-8744-4050D5F521ED}" destId="{F22ADEBB-503E-486B-A406-EC417B576112}" srcOrd="0" destOrd="0" parTransId="{D0E88F17-11F1-42DE-926B-A75302296221}" sibTransId="{1A4B5FF4-35F9-473B-96B7-E49E6DA282DB}"/>
    <dgm:cxn modelId="{D39CC28B-0CAB-44B3-B4CB-D7ED8E708BE2}" type="presOf" srcId="{F22ADEBB-503E-486B-A406-EC417B576112}" destId="{3A947C43-33ED-4FAD-A699-B587B8257B30}" srcOrd="0" destOrd="0" presId="urn:microsoft.com/office/officeart/2005/8/layout/vList2"/>
    <dgm:cxn modelId="{720E3DC0-525E-451C-8875-0CCA042E8EA6}" type="presOf" srcId="{E7261DAB-CFDF-44F2-8744-4050D5F521ED}" destId="{7E5A1F82-D754-498B-A9D1-ABC99C13265F}" srcOrd="0" destOrd="0" presId="urn:microsoft.com/office/officeart/2005/8/layout/vList2"/>
    <dgm:cxn modelId="{9D5EF5B2-80FF-428D-80BA-B22ED19261A6}" type="presParOf" srcId="{7E5A1F82-D754-498B-A9D1-ABC99C13265F}" destId="{3A947C43-33ED-4FAD-A699-B587B8257B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6ABC09-CC00-44EE-9803-046DF5A959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D5D167-5C47-4E47-9A9E-41218E52ACCF}">
      <dgm:prSet/>
      <dgm:spPr/>
      <dgm:t>
        <a:bodyPr/>
        <a:lstStyle/>
        <a:p>
          <a:pPr rtl="0"/>
          <a:r>
            <a:rPr lang="en-US" dirty="0" smtClean="0"/>
            <a:t>Hierarchical database management systems</a:t>
          </a:r>
          <a:endParaRPr lang="en-US" dirty="0"/>
        </a:p>
      </dgm:t>
    </dgm:pt>
    <dgm:pt modelId="{03393185-88D8-4014-A4C9-CA24F370DEDB}" type="parTrans" cxnId="{9EFFDCF3-57F2-4712-8F4D-A698EA28CD5C}">
      <dgm:prSet/>
      <dgm:spPr/>
      <dgm:t>
        <a:bodyPr/>
        <a:lstStyle/>
        <a:p>
          <a:endParaRPr lang="en-US"/>
        </a:p>
      </dgm:t>
    </dgm:pt>
    <dgm:pt modelId="{11F0E398-C4A1-463F-8791-5566EA624F68}" type="sibTrans" cxnId="{9EFFDCF3-57F2-4712-8F4D-A698EA28CD5C}">
      <dgm:prSet/>
      <dgm:spPr/>
      <dgm:t>
        <a:bodyPr/>
        <a:lstStyle/>
        <a:p>
          <a:endParaRPr lang="en-US"/>
        </a:p>
      </dgm:t>
    </dgm:pt>
    <dgm:pt modelId="{3E67288C-FE30-4ADC-A197-B16219026635}" type="pres">
      <dgm:prSet presAssocID="{3A6ABC09-CC00-44EE-9803-046DF5A95958}" presName="linear" presStyleCnt="0">
        <dgm:presLayoutVars>
          <dgm:animLvl val="lvl"/>
          <dgm:resizeHandles val="exact"/>
        </dgm:presLayoutVars>
      </dgm:prSet>
      <dgm:spPr/>
    </dgm:pt>
    <dgm:pt modelId="{FF07ACC1-270D-4385-AEEF-FDA861B7A845}" type="pres">
      <dgm:prSet presAssocID="{47D5D167-5C47-4E47-9A9E-41218E52ACC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525C49-FEDC-43C5-9050-89B404AEC815}" type="presOf" srcId="{3A6ABC09-CC00-44EE-9803-046DF5A95958}" destId="{3E67288C-FE30-4ADC-A197-B16219026635}" srcOrd="0" destOrd="0" presId="urn:microsoft.com/office/officeart/2005/8/layout/vList2"/>
    <dgm:cxn modelId="{1C102331-502E-4ACE-ADF0-153241E02DAC}" type="presOf" srcId="{47D5D167-5C47-4E47-9A9E-41218E52ACCF}" destId="{FF07ACC1-270D-4385-AEEF-FDA861B7A845}" srcOrd="0" destOrd="0" presId="urn:microsoft.com/office/officeart/2005/8/layout/vList2"/>
    <dgm:cxn modelId="{9EFFDCF3-57F2-4712-8F4D-A698EA28CD5C}" srcId="{3A6ABC09-CC00-44EE-9803-046DF5A95958}" destId="{47D5D167-5C47-4E47-9A9E-41218E52ACCF}" srcOrd="0" destOrd="0" parTransId="{03393185-88D8-4014-A4C9-CA24F370DEDB}" sibTransId="{11F0E398-C4A1-463F-8791-5566EA624F68}"/>
    <dgm:cxn modelId="{71E2CF36-E33D-4E37-8A51-E99F62501A91}" type="presParOf" srcId="{3E67288C-FE30-4ADC-A197-B16219026635}" destId="{FF07ACC1-270D-4385-AEEF-FDA861B7A8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FA45A-C5CE-444E-944D-B0CE6AB2B5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17C0EB-9306-42DE-B345-B6778F440173}">
      <dgm:prSet/>
      <dgm:spPr/>
      <dgm:t>
        <a:bodyPr/>
        <a:lstStyle/>
        <a:p>
          <a:pPr rtl="0"/>
          <a:r>
            <a:rPr lang="en-US" dirty="0" smtClean="0"/>
            <a:t>Network database management systems</a:t>
          </a:r>
          <a:endParaRPr lang="en-US" dirty="0"/>
        </a:p>
      </dgm:t>
    </dgm:pt>
    <dgm:pt modelId="{077904F5-9FD2-495C-B8BA-D8E60A664D99}" type="parTrans" cxnId="{8B6E6C9D-BEE2-4939-AA88-076B35BBCC73}">
      <dgm:prSet/>
      <dgm:spPr/>
      <dgm:t>
        <a:bodyPr/>
        <a:lstStyle/>
        <a:p>
          <a:endParaRPr lang="en-US"/>
        </a:p>
      </dgm:t>
    </dgm:pt>
    <dgm:pt modelId="{AF449A45-EB12-4D74-9EDF-E20D1387C58B}" type="sibTrans" cxnId="{8B6E6C9D-BEE2-4939-AA88-076B35BBCC73}">
      <dgm:prSet/>
      <dgm:spPr/>
      <dgm:t>
        <a:bodyPr/>
        <a:lstStyle/>
        <a:p>
          <a:endParaRPr lang="en-US"/>
        </a:p>
      </dgm:t>
    </dgm:pt>
    <dgm:pt modelId="{ADACEF2B-E4D3-43C5-9D7A-2FB735072280}" type="pres">
      <dgm:prSet presAssocID="{6CFFA45A-C5CE-444E-944D-B0CE6AB2B5DC}" presName="linear" presStyleCnt="0">
        <dgm:presLayoutVars>
          <dgm:animLvl val="lvl"/>
          <dgm:resizeHandles val="exact"/>
        </dgm:presLayoutVars>
      </dgm:prSet>
      <dgm:spPr/>
    </dgm:pt>
    <dgm:pt modelId="{61AB1CEB-B4F6-4275-8D31-7399E09EB115}" type="pres">
      <dgm:prSet presAssocID="{0217C0EB-9306-42DE-B345-B6778F44017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BDF09C1-966D-4DE0-83FA-8A1C3637C374}" type="presOf" srcId="{0217C0EB-9306-42DE-B345-B6778F440173}" destId="{61AB1CEB-B4F6-4275-8D31-7399E09EB115}" srcOrd="0" destOrd="0" presId="urn:microsoft.com/office/officeart/2005/8/layout/vList2"/>
    <dgm:cxn modelId="{8B6E6C9D-BEE2-4939-AA88-076B35BBCC73}" srcId="{6CFFA45A-C5CE-444E-944D-B0CE6AB2B5DC}" destId="{0217C0EB-9306-42DE-B345-B6778F440173}" srcOrd="0" destOrd="0" parTransId="{077904F5-9FD2-495C-B8BA-D8E60A664D99}" sibTransId="{AF449A45-EB12-4D74-9EDF-E20D1387C58B}"/>
    <dgm:cxn modelId="{A9667897-4291-495E-B55A-6D3FC73182D4}" type="presOf" srcId="{6CFFA45A-C5CE-444E-944D-B0CE6AB2B5DC}" destId="{ADACEF2B-E4D3-43C5-9D7A-2FB735072280}" srcOrd="0" destOrd="0" presId="urn:microsoft.com/office/officeart/2005/8/layout/vList2"/>
    <dgm:cxn modelId="{1B7263BA-C661-4D23-8894-E3DBE232F915}" type="presParOf" srcId="{ADACEF2B-E4D3-43C5-9D7A-2FB735072280}" destId="{61AB1CEB-B4F6-4275-8D31-7399E09EB1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1EA7C5-EEE0-4098-8779-7256F04A34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B0B150-2B28-48E4-8A63-D9D7031FB667}">
      <dgm:prSet/>
      <dgm:spPr/>
      <dgm:t>
        <a:bodyPr/>
        <a:lstStyle/>
        <a:p>
          <a:pPr rtl="0"/>
          <a:r>
            <a:rPr lang="en-US" dirty="0" smtClean="0"/>
            <a:t>Object oriented database management systems</a:t>
          </a:r>
          <a:endParaRPr lang="en-US" dirty="0"/>
        </a:p>
      </dgm:t>
    </dgm:pt>
    <dgm:pt modelId="{AF6FB5C5-B4FF-4F1C-B110-284D406A83FA}" type="parTrans" cxnId="{1F1D6E43-0B99-4A25-96C0-59E18EF2A323}">
      <dgm:prSet/>
      <dgm:spPr/>
      <dgm:t>
        <a:bodyPr/>
        <a:lstStyle/>
        <a:p>
          <a:endParaRPr lang="en-US"/>
        </a:p>
      </dgm:t>
    </dgm:pt>
    <dgm:pt modelId="{409658F5-202C-42E2-B244-84B666540B6B}" type="sibTrans" cxnId="{1F1D6E43-0B99-4A25-96C0-59E18EF2A323}">
      <dgm:prSet/>
      <dgm:spPr/>
      <dgm:t>
        <a:bodyPr/>
        <a:lstStyle/>
        <a:p>
          <a:endParaRPr lang="en-US"/>
        </a:p>
      </dgm:t>
    </dgm:pt>
    <dgm:pt modelId="{276930E7-C2DA-4391-9C21-78D4B4A402AA}" type="pres">
      <dgm:prSet presAssocID="{891EA7C5-EEE0-4098-8779-7256F04A34D7}" presName="linear" presStyleCnt="0">
        <dgm:presLayoutVars>
          <dgm:animLvl val="lvl"/>
          <dgm:resizeHandles val="exact"/>
        </dgm:presLayoutVars>
      </dgm:prSet>
      <dgm:spPr/>
    </dgm:pt>
    <dgm:pt modelId="{1621784B-069A-4A22-84A9-3BB43E1CBB1A}" type="pres">
      <dgm:prSet presAssocID="{14B0B150-2B28-48E4-8A63-D9D7031FB66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77CB78D-A568-4E4B-AB49-74387CDBCBE3}" type="presOf" srcId="{14B0B150-2B28-48E4-8A63-D9D7031FB667}" destId="{1621784B-069A-4A22-84A9-3BB43E1CBB1A}" srcOrd="0" destOrd="0" presId="urn:microsoft.com/office/officeart/2005/8/layout/vList2"/>
    <dgm:cxn modelId="{1F1D6E43-0B99-4A25-96C0-59E18EF2A323}" srcId="{891EA7C5-EEE0-4098-8779-7256F04A34D7}" destId="{14B0B150-2B28-48E4-8A63-D9D7031FB667}" srcOrd="0" destOrd="0" parTransId="{AF6FB5C5-B4FF-4F1C-B110-284D406A83FA}" sibTransId="{409658F5-202C-42E2-B244-84B666540B6B}"/>
    <dgm:cxn modelId="{B2A305FC-658C-446D-8B32-14AD74FD1DC2}" type="presOf" srcId="{891EA7C5-EEE0-4098-8779-7256F04A34D7}" destId="{276930E7-C2DA-4391-9C21-78D4B4A402AA}" srcOrd="0" destOrd="0" presId="urn:microsoft.com/office/officeart/2005/8/layout/vList2"/>
    <dgm:cxn modelId="{2C2E4B82-3553-45F5-944B-5FF0B7B3372E}" type="presParOf" srcId="{276930E7-C2DA-4391-9C21-78D4B4A402AA}" destId="{1621784B-069A-4A22-84A9-3BB43E1CBB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04ACC-36BE-4044-9D57-386763EECD5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01D69A-3A23-4C63-B59F-74DDC39E8A8D}">
      <dgm:prSet/>
      <dgm:spPr/>
      <dgm:t>
        <a:bodyPr/>
        <a:lstStyle/>
        <a:p>
          <a:pPr rtl="0"/>
          <a:r>
            <a:rPr lang="en-US" dirty="0" smtClean="0"/>
            <a:t>Relational database management systems</a:t>
          </a:r>
          <a:endParaRPr lang="en-US" dirty="0"/>
        </a:p>
      </dgm:t>
    </dgm:pt>
    <dgm:pt modelId="{8D45BA16-1D19-4B2A-ABD3-CB868C424E4E}" type="parTrans" cxnId="{D2C82EF8-20B8-4A48-8884-0E223BAEAFEE}">
      <dgm:prSet/>
      <dgm:spPr/>
      <dgm:t>
        <a:bodyPr/>
        <a:lstStyle/>
        <a:p>
          <a:endParaRPr lang="en-US"/>
        </a:p>
      </dgm:t>
    </dgm:pt>
    <dgm:pt modelId="{5B8E848A-2041-4360-97B2-0E1AF0BEEE6D}" type="sibTrans" cxnId="{D2C82EF8-20B8-4A48-8884-0E223BAEAFEE}">
      <dgm:prSet/>
      <dgm:spPr/>
      <dgm:t>
        <a:bodyPr/>
        <a:lstStyle/>
        <a:p>
          <a:endParaRPr lang="en-US"/>
        </a:p>
      </dgm:t>
    </dgm:pt>
    <dgm:pt modelId="{79E7C00C-0C20-406A-84A3-AECA489B066B}" type="pres">
      <dgm:prSet presAssocID="{D4E04ACC-36BE-4044-9D57-386763EECD53}" presName="linear" presStyleCnt="0">
        <dgm:presLayoutVars>
          <dgm:animLvl val="lvl"/>
          <dgm:resizeHandles val="exact"/>
        </dgm:presLayoutVars>
      </dgm:prSet>
      <dgm:spPr/>
    </dgm:pt>
    <dgm:pt modelId="{CBE58174-EEBB-4C39-A14C-E90F314FD54C}" type="pres">
      <dgm:prSet presAssocID="{6201D69A-3A23-4C63-B59F-74DDC39E8A8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CDE1753-A5DA-441F-B607-6020832C76D3}" type="presOf" srcId="{6201D69A-3A23-4C63-B59F-74DDC39E8A8D}" destId="{CBE58174-EEBB-4C39-A14C-E90F314FD54C}" srcOrd="0" destOrd="0" presId="urn:microsoft.com/office/officeart/2005/8/layout/vList2"/>
    <dgm:cxn modelId="{D2C82EF8-20B8-4A48-8884-0E223BAEAFEE}" srcId="{D4E04ACC-36BE-4044-9D57-386763EECD53}" destId="{6201D69A-3A23-4C63-B59F-74DDC39E8A8D}" srcOrd="0" destOrd="0" parTransId="{8D45BA16-1D19-4B2A-ABD3-CB868C424E4E}" sibTransId="{5B8E848A-2041-4360-97B2-0E1AF0BEEE6D}"/>
    <dgm:cxn modelId="{8513E742-DD9A-4518-AD89-88216068B2A8}" type="presOf" srcId="{D4E04ACC-36BE-4044-9D57-386763EECD53}" destId="{79E7C00C-0C20-406A-84A3-AECA489B066B}" srcOrd="0" destOrd="0" presId="urn:microsoft.com/office/officeart/2005/8/layout/vList2"/>
    <dgm:cxn modelId="{CCE0ABA6-83D2-4DEB-8DC5-DFB9B2D2F8D8}" type="presParOf" srcId="{79E7C00C-0C20-406A-84A3-AECA489B066B}" destId="{CBE58174-EEBB-4C39-A14C-E90F314FD5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5FAB-08E8-4433-97CB-3DACD2EB519D}">
      <dsp:nvSpPr>
        <dsp:cNvPr id="0" name=""/>
        <dsp:cNvSpPr/>
      </dsp:nvSpPr>
      <dsp:spPr>
        <a:xfrm>
          <a:off x="2350836" y="1591799"/>
          <a:ext cx="1105283" cy="1230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Linux</a:t>
          </a:r>
          <a:endParaRPr lang="en-US" sz="2000" kern="1200" dirty="0"/>
        </a:p>
      </dsp:txBody>
      <dsp:txXfrm>
        <a:off x="2512701" y="1771944"/>
        <a:ext cx="781553" cy="869820"/>
      </dsp:txXfrm>
    </dsp:sp>
    <dsp:sp modelId="{60413264-A758-4ED8-9205-058B092C5516}">
      <dsp:nvSpPr>
        <dsp:cNvPr id="0" name=""/>
        <dsp:cNvSpPr/>
      </dsp:nvSpPr>
      <dsp:spPr>
        <a:xfrm rot="16200000">
          <a:off x="2842867" y="1308695"/>
          <a:ext cx="121221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61050" y="1395748"/>
        <a:ext cx="84855" cy="206610"/>
      </dsp:txXfrm>
    </dsp:sp>
    <dsp:sp modelId="{A8B3F084-C609-41DF-B7A5-B3D696D8E9F8}">
      <dsp:nvSpPr>
        <dsp:cNvPr id="0" name=""/>
        <dsp:cNvSpPr/>
      </dsp:nvSpPr>
      <dsp:spPr>
        <a:xfrm>
          <a:off x="2100268" y="-42552"/>
          <a:ext cx="1606419" cy="14056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OS Services</a:t>
          </a:r>
          <a:endParaRPr lang="en-US" sz="1500" kern="1200" dirty="0"/>
        </a:p>
      </dsp:txBody>
      <dsp:txXfrm>
        <a:off x="2335523" y="163298"/>
        <a:ext cx="1135909" cy="993932"/>
      </dsp:txXfrm>
    </dsp:sp>
    <dsp:sp modelId="{5FD6C9F3-8D91-4C6C-A11D-3D346290ACE1}">
      <dsp:nvSpPr>
        <dsp:cNvPr id="0" name=""/>
        <dsp:cNvSpPr/>
      </dsp:nvSpPr>
      <dsp:spPr>
        <a:xfrm rot="32373">
          <a:off x="3562829" y="2042100"/>
          <a:ext cx="25714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3562831" y="2110607"/>
        <a:ext cx="180003" cy="206610"/>
      </dsp:txXfrm>
    </dsp:sp>
    <dsp:sp modelId="{1C81B57A-A34B-4DC2-BF49-77828593C166}">
      <dsp:nvSpPr>
        <dsp:cNvPr id="0" name=""/>
        <dsp:cNvSpPr/>
      </dsp:nvSpPr>
      <dsp:spPr>
        <a:xfrm>
          <a:off x="3941214" y="1455886"/>
          <a:ext cx="1715611" cy="1537637"/>
        </a:xfrm>
        <a:prstGeom prst="ellipse">
          <a:avLst/>
        </a:prstGeom>
        <a:solidFill>
          <a:schemeClr val="accent2">
            <a:hueOff val="1689772"/>
            <a:satOff val="-4338"/>
            <a:lumOff val="-10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USER Application</a:t>
          </a:r>
          <a:endParaRPr lang="en-US" sz="1500" kern="1200" dirty="0"/>
        </a:p>
      </dsp:txBody>
      <dsp:txXfrm>
        <a:off x="4192459" y="1681068"/>
        <a:ext cx="1213121" cy="1087273"/>
      </dsp:txXfrm>
    </dsp:sp>
    <dsp:sp modelId="{97BE43BE-98E9-4AE5-A36E-C4F98A061C56}">
      <dsp:nvSpPr>
        <dsp:cNvPr id="0" name=""/>
        <dsp:cNvSpPr/>
      </dsp:nvSpPr>
      <dsp:spPr>
        <a:xfrm rot="5316793">
          <a:off x="2855033" y="2770751"/>
          <a:ext cx="132527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874431" y="2819748"/>
        <a:ext cx="92769" cy="206610"/>
      </dsp:txXfrm>
    </dsp:sp>
    <dsp:sp modelId="{6D790799-C1A6-4912-A471-85393B0ED93D}">
      <dsp:nvSpPr>
        <dsp:cNvPr id="0" name=""/>
        <dsp:cNvSpPr/>
      </dsp:nvSpPr>
      <dsp:spPr>
        <a:xfrm>
          <a:off x="2177689" y="3071506"/>
          <a:ext cx="1526459" cy="1363880"/>
        </a:xfrm>
        <a:prstGeom prst="ellipse">
          <a:avLst/>
        </a:prstGeom>
        <a:solidFill>
          <a:schemeClr val="accent2">
            <a:hueOff val="3379544"/>
            <a:satOff val="-8675"/>
            <a:lumOff val="-21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Linux Kernel </a:t>
          </a:r>
          <a:endParaRPr lang="en-US" sz="1500" kern="1200" dirty="0"/>
        </a:p>
      </dsp:txBody>
      <dsp:txXfrm>
        <a:off x="2401234" y="3271242"/>
        <a:ext cx="1079369" cy="964408"/>
      </dsp:txXfrm>
    </dsp:sp>
    <dsp:sp modelId="{8A15B3A4-12E2-481B-BE90-498DFD692BAD}">
      <dsp:nvSpPr>
        <dsp:cNvPr id="0" name=""/>
        <dsp:cNvSpPr/>
      </dsp:nvSpPr>
      <dsp:spPr>
        <a:xfrm rot="10765899">
          <a:off x="2093140" y="2041815"/>
          <a:ext cx="182126" cy="344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10800000">
        <a:off x="2147777" y="2110414"/>
        <a:ext cx="127488" cy="206610"/>
      </dsp:txXfrm>
    </dsp:sp>
    <dsp:sp modelId="{9325D8EB-F374-45FF-B488-BDF1EC5AC75D}">
      <dsp:nvSpPr>
        <dsp:cNvPr id="0" name=""/>
        <dsp:cNvSpPr/>
      </dsp:nvSpPr>
      <dsp:spPr>
        <a:xfrm>
          <a:off x="199057" y="1455894"/>
          <a:ext cx="1808244" cy="1537637"/>
        </a:xfrm>
        <a:prstGeom prst="ellipse">
          <a:avLst/>
        </a:prstGeom>
        <a:solidFill>
          <a:schemeClr val="accent2">
            <a:hueOff val="5069316"/>
            <a:satOff val="-13013"/>
            <a:lumOff val="-32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Hardware Controller</a:t>
          </a:r>
          <a:endParaRPr lang="en-US" sz="1500" kern="1200" dirty="0"/>
        </a:p>
      </dsp:txBody>
      <dsp:txXfrm>
        <a:off x="463868" y="1681076"/>
        <a:ext cx="1278622" cy="10872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A8635-CE56-47EF-B490-D5DDB7A2249C}">
      <dsp:nvSpPr>
        <dsp:cNvPr id="0" name=""/>
        <dsp:cNvSpPr/>
      </dsp:nvSpPr>
      <dsp:spPr>
        <a:xfrm>
          <a:off x="0" y="0"/>
          <a:ext cx="396044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Integrity problems</a:t>
          </a:r>
          <a:endParaRPr lang="en-US" sz="1500" kern="1200" dirty="0"/>
        </a:p>
      </dsp:txBody>
      <dsp:txXfrm>
        <a:off x="17563" y="17563"/>
        <a:ext cx="3925314" cy="324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C9F8A-FD67-4728-AAC7-E0E2E201E1D3}">
      <dsp:nvSpPr>
        <dsp:cNvPr id="0" name=""/>
        <dsp:cNvSpPr/>
      </dsp:nvSpPr>
      <dsp:spPr>
        <a:xfrm>
          <a:off x="0" y="4778"/>
          <a:ext cx="396044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Concurrent access</a:t>
          </a:r>
          <a:endParaRPr lang="en-US" sz="1500" kern="1200" dirty="0"/>
        </a:p>
      </dsp:txBody>
      <dsp:txXfrm>
        <a:off x="17563" y="22341"/>
        <a:ext cx="3925314" cy="324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96BD7-958B-4FAE-BA0C-3D56CEBC2C26}">
      <dsp:nvSpPr>
        <dsp:cNvPr id="0" name=""/>
        <dsp:cNvSpPr/>
      </dsp:nvSpPr>
      <dsp:spPr>
        <a:xfrm>
          <a:off x="0" y="0"/>
          <a:ext cx="396044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redundancy</a:t>
          </a:r>
          <a:endParaRPr lang="en-US" sz="1500" kern="1200" dirty="0"/>
        </a:p>
      </dsp:txBody>
      <dsp:txXfrm>
        <a:off x="17563" y="17563"/>
        <a:ext cx="3925314" cy="324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04D9C-B9FC-4F67-BF9A-57636F446B3E}">
      <dsp:nvSpPr>
        <dsp:cNvPr id="0" name=""/>
        <dsp:cNvSpPr/>
      </dsp:nvSpPr>
      <dsp:spPr>
        <a:xfrm>
          <a:off x="0" y="0"/>
          <a:ext cx="396044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Inconsistency</a:t>
          </a:r>
          <a:endParaRPr lang="en-US" sz="1500" kern="1200" dirty="0"/>
        </a:p>
      </dsp:txBody>
      <dsp:txXfrm>
        <a:off x="17563" y="17563"/>
        <a:ext cx="3925314" cy="324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C9E7C-7E43-4359-90C4-6D0CC8404608}">
      <dsp:nvSpPr>
        <dsp:cNvPr id="0" name=""/>
        <dsp:cNvSpPr/>
      </dsp:nvSpPr>
      <dsp:spPr>
        <a:xfrm>
          <a:off x="0" y="0"/>
          <a:ext cx="396044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Atomicity Problems</a:t>
          </a:r>
          <a:endParaRPr lang="en-US" sz="1500" kern="1200" dirty="0"/>
        </a:p>
      </dsp:txBody>
      <dsp:txXfrm>
        <a:off x="17563" y="17563"/>
        <a:ext cx="3925314" cy="324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E3D8A-2D37-4455-96E4-CE78290E219E}">
      <dsp:nvSpPr>
        <dsp:cNvPr id="0" name=""/>
        <dsp:cNvSpPr/>
      </dsp:nvSpPr>
      <dsp:spPr>
        <a:xfrm>
          <a:off x="0" y="4778"/>
          <a:ext cx="3312368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Inconsistency</a:t>
          </a:r>
          <a:endParaRPr lang="en-US" sz="1500" kern="1200" dirty="0"/>
        </a:p>
      </dsp:txBody>
      <dsp:txXfrm>
        <a:off x="17563" y="22341"/>
        <a:ext cx="3277242" cy="3246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4AF36-886F-4F8E-B299-BFFED737A39E}">
      <dsp:nvSpPr>
        <dsp:cNvPr id="0" name=""/>
        <dsp:cNvSpPr/>
      </dsp:nvSpPr>
      <dsp:spPr>
        <a:xfrm>
          <a:off x="0" y="4778"/>
          <a:ext cx="3312368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Integrity</a:t>
          </a:r>
          <a:endParaRPr lang="en-US" sz="1500" kern="1200" dirty="0"/>
        </a:p>
      </dsp:txBody>
      <dsp:txXfrm>
        <a:off x="17563" y="22341"/>
        <a:ext cx="3277242" cy="3246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A7E13-5BA6-4137-9B5C-B6A0232509BE}">
      <dsp:nvSpPr>
        <dsp:cNvPr id="0" name=""/>
        <dsp:cNvSpPr/>
      </dsp:nvSpPr>
      <dsp:spPr>
        <a:xfrm>
          <a:off x="0" y="4778"/>
          <a:ext cx="3331975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Recovery services</a:t>
          </a:r>
          <a:endParaRPr lang="en-US" sz="1500" kern="1200" dirty="0"/>
        </a:p>
      </dsp:txBody>
      <dsp:txXfrm>
        <a:off x="17563" y="22341"/>
        <a:ext cx="3296849" cy="324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1CF6D-1A60-48ED-B7EC-51D4CD9995A3}">
      <dsp:nvSpPr>
        <dsp:cNvPr id="0" name=""/>
        <dsp:cNvSpPr/>
      </dsp:nvSpPr>
      <dsp:spPr>
        <a:xfrm>
          <a:off x="0" y="4778"/>
          <a:ext cx="3331975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Controlling Redundancy</a:t>
          </a:r>
          <a:endParaRPr lang="en-US" sz="1500" kern="1200" dirty="0"/>
        </a:p>
      </dsp:txBody>
      <dsp:txXfrm>
        <a:off x="17563" y="22341"/>
        <a:ext cx="3296849" cy="324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39242-1E93-47C1-95AC-73576CE34002}">
      <dsp:nvSpPr>
        <dsp:cNvPr id="0" name=""/>
        <dsp:cNvSpPr/>
      </dsp:nvSpPr>
      <dsp:spPr>
        <a:xfrm>
          <a:off x="0" y="4778"/>
          <a:ext cx="3312368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Restricting unauthorized access</a:t>
          </a:r>
          <a:endParaRPr lang="en-US" sz="1500" kern="1200" dirty="0"/>
        </a:p>
      </dsp:txBody>
      <dsp:txXfrm>
        <a:off x="17563" y="22341"/>
        <a:ext cx="3277242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51143-86F1-4CDB-88E9-6664EC088D2B}">
      <dsp:nvSpPr>
        <dsp:cNvPr id="0" name=""/>
        <dsp:cNvSpPr/>
      </dsp:nvSpPr>
      <dsp:spPr>
        <a:xfrm>
          <a:off x="1712501" y="685"/>
          <a:ext cx="1633883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Device Management</a:t>
          </a:r>
          <a:endParaRPr lang="en-US" sz="1600" kern="1200" dirty="0"/>
        </a:p>
      </dsp:txBody>
      <dsp:txXfrm>
        <a:off x="1731213" y="19397"/>
        <a:ext cx="1596459" cy="601465"/>
      </dsp:txXfrm>
    </dsp:sp>
    <dsp:sp modelId="{4D2E88C2-FD69-4465-8EEB-821CF1B16D5A}">
      <dsp:nvSpPr>
        <dsp:cNvPr id="0" name=""/>
        <dsp:cNvSpPr/>
      </dsp:nvSpPr>
      <dsp:spPr>
        <a:xfrm rot="3600000">
          <a:off x="2464446" y="1106060"/>
          <a:ext cx="1184837" cy="25518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41002" y="1157097"/>
        <a:ext cx="1031725" cy="153113"/>
      </dsp:txXfrm>
    </dsp:sp>
    <dsp:sp modelId="{65788452-4BE9-49FD-A139-51284C668080}">
      <dsp:nvSpPr>
        <dsp:cNvPr id="0" name=""/>
        <dsp:cNvSpPr/>
      </dsp:nvSpPr>
      <dsp:spPr>
        <a:xfrm>
          <a:off x="2945399" y="1827732"/>
          <a:ext cx="1277779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Block Device</a:t>
          </a:r>
          <a:endParaRPr lang="en-US" sz="1600" kern="1200" dirty="0"/>
        </a:p>
      </dsp:txBody>
      <dsp:txXfrm>
        <a:off x="2964111" y="1846444"/>
        <a:ext cx="1240355" cy="601465"/>
      </dsp:txXfrm>
    </dsp:sp>
    <dsp:sp modelId="{10F24591-C92F-4D28-BB99-E3D217AE926C}">
      <dsp:nvSpPr>
        <dsp:cNvPr id="0" name=""/>
        <dsp:cNvSpPr/>
      </dsp:nvSpPr>
      <dsp:spPr>
        <a:xfrm rot="10800000">
          <a:off x="2444002" y="2035371"/>
          <a:ext cx="445685" cy="223611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511085" y="2080093"/>
        <a:ext cx="311519" cy="134167"/>
      </dsp:txXfrm>
    </dsp:sp>
    <dsp:sp modelId="{AAEE297A-253E-409B-8C98-AF40FA47262A}">
      <dsp:nvSpPr>
        <dsp:cNvPr id="0" name=""/>
        <dsp:cNvSpPr/>
      </dsp:nvSpPr>
      <dsp:spPr>
        <a:xfrm>
          <a:off x="560901" y="1827732"/>
          <a:ext cx="1827390" cy="6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Character Device </a:t>
          </a:r>
          <a:endParaRPr lang="en-US" sz="1600" kern="1200" dirty="0"/>
        </a:p>
      </dsp:txBody>
      <dsp:txXfrm>
        <a:off x="579613" y="1846444"/>
        <a:ext cx="1789966" cy="601465"/>
      </dsp:txXfrm>
    </dsp:sp>
    <dsp:sp modelId="{CB033CE0-6666-4782-B805-6F90415335CB}">
      <dsp:nvSpPr>
        <dsp:cNvPr id="0" name=""/>
        <dsp:cNvSpPr/>
      </dsp:nvSpPr>
      <dsp:spPr>
        <a:xfrm rot="18000000">
          <a:off x="1430445" y="1129883"/>
          <a:ext cx="1143148" cy="20754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92707" y="1171391"/>
        <a:ext cx="1018624" cy="1245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6686E-58E5-4CDE-8C41-DCE6262D1FB9}">
      <dsp:nvSpPr>
        <dsp:cNvPr id="0" name=""/>
        <dsp:cNvSpPr/>
      </dsp:nvSpPr>
      <dsp:spPr>
        <a:xfrm>
          <a:off x="0" y="4778"/>
          <a:ext cx="3312368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Concurrency Control</a:t>
          </a:r>
          <a:endParaRPr lang="en-US" sz="1500" kern="1200" dirty="0"/>
        </a:p>
      </dsp:txBody>
      <dsp:txXfrm>
        <a:off x="17563" y="22341"/>
        <a:ext cx="3277242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F5EE1-100B-4010-8E81-F884437A4C53}">
      <dsp:nvSpPr>
        <dsp:cNvPr id="0" name=""/>
        <dsp:cNvSpPr/>
      </dsp:nvSpPr>
      <dsp:spPr>
        <a:xfrm>
          <a:off x="887048" y="926080"/>
          <a:ext cx="818190" cy="8181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Memory Management </a:t>
          </a:r>
          <a:endParaRPr lang="en-US" sz="1100" kern="1200" dirty="0"/>
        </a:p>
      </dsp:txBody>
      <dsp:txXfrm>
        <a:off x="1006869" y="1045901"/>
        <a:ext cx="578548" cy="578548"/>
      </dsp:txXfrm>
    </dsp:sp>
    <dsp:sp modelId="{34B55A89-74DA-4109-A603-93E27CD2EF30}">
      <dsp:nvSpPr>
        <dsp:cNvPr id="0" name=""/>
        <dsp:cNvSpPr/>
      </dsp:nvSpPr>
      <dsp:spPr>
        <a:xfrm rot="12900000">
          <a:off x="329206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8E63-24BE-4528-8F35-301BBF075C44}">
      <dsp:nvSpPr>
        <dsp:cNvPr id="0" name=""/>
        <dsp:cNvSpPr/>
      </dsp:nvSpPr>
      <dsp:spPr>
        <a:xfrm>
          <a:off x="249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Buddy System</a:t>
          </a:r>
          <a:endParaRPr lang="en-US" sz="1400" kern="1200" dirty="0"/>
        </a:p>
      </dsp:txBody>
      <dsp:txXfrm>
        <a:off x="18462" y="407210"/>
        <a:ext cx="740855" cy="585399"/>
      </dsp:txXfrm>
    </dsp:sp>
    <dsp:sp modelId="{11657F35-32BD-4DA9-A6D4-4EACECE3F9AC}">
      <dsp:nvSpPr>
        <dsp:cNvPr id="0" name=""/>
        <dsp:cNvSpPr/>
      </dsp:nvSpPr>
      <dsp:spPr>
        <a:xfrm rot="19500000">
          <a:off x="1603039" y="772610"/>
          <a:ext cx="660041" cy="23318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307FB-E60E-40B4-B22B-D715E3BD6A5B}">
      <dsp:nvSpPr>
        <dsp:cNvPr id="0" name=""/>
        <dsp:cNvSpPr/>
      </dsp:nvSpPr>
      <dsp:spPr>
        <a:xfrm>
          <a:off x="1814757" y="388997"/>
          <a:ext cx="777281" cy="62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LRU</a:t>
          </a:r>
          <a:endParaRPr lang="en-US" sz="1400" kern="1200" dirty="0"/>
        </a:p>
      </dsp:txBody>
      <dsp:txXfrm>
        <a:off x="1832970" y="407210"/>
        <a:ext cx="740855" cy="585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4D0C0-65BE-4ECE-931E-77C13A99999C}">
      <dsp:nvSpPr>
        <dsp:cNvPr id="0" name=""/>
        <dsp:cNvSpPr/>
      </dsp:nvSpPr>
      <dsp:spPr>
        <a:xfrm>
          <a:off x="-2929267" y="-451273"/>
          <a:ext cx="3494835" cy="3494835"/>
        </a:xfrm>
        <a:prstGeom prst="blockArc">
          <a:avLst>
            <a:gd name="adj1" fmla="val 18900000"/>
            <a:gd name="adj2" fmla="val 2700000"/>
            <a:gd name="adj3" fmla="val 61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41B-13B6-4D41-BA9A-B866E3467B52}">
      <dsp:nvSpPr>
        <dsp:cNvPr id="0" name=""/>
        <dsp:cNvSpPr/>
      </dsp:nvSpPr>
      <dsp:spPr>
        <a:xfrm>
          <a:off x="363640" y="259228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PRESENTATION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63640" y="259228"/>
        <a:ext cx="4896863" cy="518457"/>
      </dsp:txXfrm>
    </dsp:sp>
    <dsp:sp modelId="{2809824C-C96F-4220-97AC-0B8950352ED2}">
      <dsp:nvSpPr>
        <dsp:cNvPr id="0" name=""/>
        <dsp:cNvSpPr/>
      </dsp:nvSpPr>
      <dsp:spPr>
        <a:xfrm>
          <a:off x="39604" y="194421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693F0-6E54-42C8-9E78-3CBC2BAE04A9}">
      <dsp:nvSpPr>
        <dsp:cNvPr id="0" name=""/>
        <dsp:cNvSpPr/>
      </dsp:nvSpPr>
      <dsp:spPr>
        <a:xfrm>
          <a:off x="552100" y="1036915"/>
          <a:ext cx="4708404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BUSINESS LOGIC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100" y="1036915"/>
        <a:ext cx="4708404" cy="518457"/>
      </dsp:txXfrm>
    </dsp:sp>
    <dsp:sp modelId="{690650B8-33BF-4D03-BD7A-B62C3563ECC4}">
      <dsp:nvSpPr>
        <dsp:cNvPr id="0" name=""/>
        <dsp:cNvSpPr/>
      </dsp:nvSpPr>
      <dsp:spPr>
        <a:xfrm>
          <a:off x="251887" y="942199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0751A-AC2C-4901-961C-CF485729D4DA}">
      <dsp:nvSpPr>
        <dsp:cNvPr id="0" name=""/>
        <dsp:cNvSpPr/>
      </dsp:nvSpPr>
      <dsp:spPr>
        <a:xfrm>
          <a:off x="363640" y="1814601"/>
          <a:ext cx="4896863" cy="5184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52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25000"/>
                </a:schemeClr>
              </a:solidFill>
            </a:rPr>
            <a:t>DATA ACCESS LAYER</a:t>
          </a:r>
          <a:endParaRPr lang="en-US" sz="2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63640" y="1814601"/>
        <a:ext cx="4896863" cy="518457"/>
      </dsp:txXfrm>
    </dsp:sp>
    <dsp:sp modelId="{2CD20459-9E8D-4304-80AF-1C42F5DF85D8}">
      <dsp:nvSpPr>
        <dsp:cNvPr id="0" name=""/>
        <dsp:cNvSpPr/>
      </dsp:nvSpPr>
      <dsp:spPr>
        <a:xfrm>
          <a:off x="112441" y="1728194"/>
          <a:ext cx="648072" cy="64807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47C43-33ED-4FAD-A699-B587B8257B30}">
      <dsp:nvSpPr>
        <dsp:cNvPr id="0" name=""/>
        <dsp:cNvSpPr/>
      </dsp:nvSpPr>
      <dsp:spPr>
        <a:xfrm>
          <a:off x="0" y="4778"/>
          <a:ext cx="568863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Flat file based database management systems</a:t>
          </a:r>
          <a:endParaRPr lang="en-US" sz="1500" kern="1200" dirty="0"/>
        </a:p>
      </dsp:txBody>
      <dsp:txXfrm>
        <a:off x="17563" y="22341"/>
        <a:ext cx="5653506" cy="324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7ACC1-270D-4385-AEEF-FDA861B7A845}">
      <dsp:nvSpPr>
        <dsp:cNvPr id="0" name=""/>
        <dsp:cNvSpPr/>
      </dsp:nvSpPr>
      <dsp:spPr>
        <a:xfrm>
          <a:off x="0" y="4778"/>
          <a:ext cx="570026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Hierarchical database management systems</a:t>
          </a:r>
          <a:endParaRPr lang="en-US" sz="1500" kern="1200" dirty="0"/>
        </a:p>
      </dsp:txBody>
      <dsp:txXfrm>
        <a:off x="17563" y="22341"/>
        <a:ext cx="5665136" cy="324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B1CEB-B4F6-4275-8D31-7399E09EB115}">
      <dsp:nvSpPr>
        <dsp:cNvPr id="0" name=""/>
        <dsp:cNvSpPr/>
      </dsp:nvSpPr>
      <dsp:spPr>
        <a:xfrm>
          <a:off x="0" y="4778"/>
          <a:ext cx="5678896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Network database management systems</a:t>
          </a:r>
          <a:endParaRPr lang="en-US" sz="1500" kern="1200" dirty="0"/>
        </a:p>
      </dsp:txBody>
      <dsp:txXfrm>
        <a:off x="17563" y="22341"/>
        <a:ext cx="5643770" cy="324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1784B-069A-4A22-84A9-3BB43E1CBB1A}">
      <dsp:nvSpPr>
        <dsp:cNvPr id="0" name=""/>
        <dsp:cNvSpPr/>
      </dsp:nvSpPr>
      <dsp:spPr>
        <a:xfrm>
          <a:off x="0" y="4778"/>
          <a:ext cx="570026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Object oriented database management systems</a:t>
          </a:r>
          <a:endParaRPr lang="en-US" sz="1500" kern="1200" dirty="0"/>
        </a:p>
      </dsp:txBody>
      <dsp:txXfrm>
        <a:off x="17563" y="22341"/>
        <a:ext cx="5665136" cy="3246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8174-EEBB-4C39-A14C-E90F314FD54C}">
      <dsp:nvSpPr>
        <dsp:cNvPr id="0" name=""/>
        <dsp:cNvSpPr/>
      </dsp:nvSpPr>
      <dsp:spPr>
        <a:xfrm>
          <a:off x="0" y="4778"/>
          <a:ext cx="568863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Relational database management systems</a:t>
          </a:r>
          <a:endParaRPr lang="en-US" sz="1500" kern="1200" dirty="0"/>
        </a:p>
      </dsp:txBody>
      <dsp:txXfrm>
        <a:off x="17563" y="22341"/>
        <a:ext cx="5653506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07/04/2018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07/04/2018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61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2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9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5" y="24"/>
          <a:ext cx="18099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" y="24"/>
                        <a:ext cx="18099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98021" y="2111956"/>
            <a:ext cx="11793979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98143" y="1495447"/>
            <a:ext cx="11813715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6467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AF4F1FB-F58A-402C-B9C9-1F90694A5B9C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815F728-0559-4C80-AFBF-96427A043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153495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0E92A-A728-4C77-8191-62741A338FCB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BAD677-CDED-453D-A17F-05E15E66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B987D8C-64E0-4D2B-9951-A57E1E3413AC}" type="datetimeFigureOut">
              <a:rPr lang="en-IN" smtClean="0"/>
              <a:t>07-04-2018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1118F4-6E95-4522-8A42-C9A8A0669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5" r:id="rId11"/>
    <p:sldLayoutId id="2147483816" r:id="rId12"/>
    <p:sldLayoutId id="21474838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gif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f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9" Type="http://schemas.openxmlformats.org/officeDocument/2006/relationships/diagramQuickStyle" Target="../diagrams/quickStyle17.xml"/><Relationship Id="rId21" Type="http://schemas.microsoft.com/office/2007/relationships/diagramDrawing" Target="../diagrams/drawing13.xml"/><Relationship Id="rId34" Type="http://schemas.openxmlformats.org/officeDocument/2006/relationships/diagramQuickStyle" Target="../diagrams/quickStyle16.xml"/><Relationship Id="rId42" Type="http://schemas.openxmlformats.org/officeDocument/2006/relationships/diagramData" Target="../diagrams/data18.xml"/><Relationship Id="rId47" Type="http://schemas.openxmlformats.org/officeDocument/2006/relationships/diagramData" Target="../diagrams/data19.xml"/><Relationship Id="rId50" Type="http://schemas.openxmlformats.org/officeDocument/2006/relationships/diagramColors" Target="../diagrams/colors19.xml"/><Relationship Id="rId55" Type="http://schemas.openxmlformats.org/officeDocument/2006/relationships/diagramColors" Target="../diagrams/colors2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33" Type="http://schemas.openxmlformats.org/officeDocument/2006/relationships/diagramLayout" Target="../diagrams/layout16.xml"/><Relationship Id="rId38" Type="http://schemas.openxmlformats.org/officeDocument/2006/relationships/diagramLayout" Target="../diagrams/layout17.xml"/><Relationship Id="rId46" Type="http://schemas.microsoft.com/office/2007/relationships/diagramDrawing" Target="../diagrams/drawing18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29" Type="http://schemas.openxmlformats.org/officeDocument/2006/relationships/diagramQuickStyle" Target="../diagrams/quickStyle15.xml"/><Relationship Id="rId41" Type="http://schemas.microsoft.com/office/2007/relationships/diagramDrawing" Target="../diagrams/drawing17.xml"/><Relationship Id="rId54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32" Type="http://schemas.openxmlformats.org/officeDocument/2006/relationships/diagramData" Target="../diagrams/data16.xml"/><Relationship Id="rId37" Type="http://schemas.openxmlformats.org/officeDocument/2006/relationships/diagramData" Target="../diagrams/data17.xml"/><Relationship Id="rId40" Type="http://schemas.openxmlformats.org/officeDocument/2006/relationships/diagramColors" Target="../diagrams/colors17.xml"/><Relationship Id="rId45" Type="http://schemas.openxmlformats.org/officeDocument/2006/relationships/diagramColors" Target="../diagrams/colors18.xml"/><Relationship Id="rId53" Type="http://schemas.openxmlformats.org/officeDocument/2006/relationships/diagramLayout" Target="../diagrams/layout20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28" Type="http://schemas.openxmlformats.org/officeDocument/2006/relationships/diagramLayout" Target="../diagrams/layout15.xml"/><Relationship Id="rId36" Type="http://schemas.microsoft.com/office/2007/relationships/diagramDrawing" Target="../diagrams/drawing16.xml"/><Relationship Id="rId49" Type="http://schemas.openxmlformats.org/officeDocument/2006/relationships/diagramQuickStyle" Target="../diagrams/quickStyle19.xml"/><Relationship Id="rId57" Type="http://schemas.openxmlformats.org/officeDocument/2006/relationships/image" Target="../media/image95.png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31" Type="http://schemas.microsoft.com/office/2007/relationships/diagramDrawing" Target="../diagrams/drawing15.xml"/><Relationship Id="rId44" Type="http://schemas.openxmlformats.org/officeDocument/2006/relationships/diagramQuickStyle" Target="../diagrams/quickStyle18.xml"/><Relationship Id="rId52" Type="http://schemas.openxmlformats.org/officeDocument/2006/relationships/diagramData" Target="../diagrams/data2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Relationship Id="rId27" Type="http://schemas.openxmlformats.org/officeDocument/2006/relationships/diagramData" Target="../diagrams/data15.xml"/><Relationship Id="rId30" Type="http://schemas.openxmlformats.org/officeDocument/2006/relationships/diagramColors" Target="../diagrams/colors15.xml"/><Relationship Id="rId35" Type="http://schemas.openxmlformats.org/officeDocument/2006/relationships/diagramColors" Target="../diagrams/colors16.xml"/><Relationship Id="rId43" Type="http://schemas.openxmlformats.org/officeDocument/2006/relationships/diagramLayout" Target="../diagrams/layout18.xml"/><Relationship Id="rId48" Type="http://schemas.openxmlformats.org/officeDocument/2006/relationships/diagramLayout" Target="../diagrams/layout19.xml"/><Relationship Id="rId56" Type="http://schemas.microsoft.com/office/2007/relationships/diagramDrawing" Target="../diagrams/drawing20.xml"/><Relationship Id="rId8" Type="http://schemas.openxmlformats.org/officeDocument/2006/relationships/diagramLayout" Target="../diagrams/layout11.xml"/><Relationship Id="rId51" Type="http://schemas.microsoft.com/office/2007/relationships/diagramDrawing" Target="../diagrams/drawing19.xml"/><Relationship Id="rId3" Type="http://schemas.openxmlformats.org/officeDocument/2006/relationships/diagramLayout" Target="../diagrams/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2616968" y="2996952"/>
            <a:ext cx="5399981" cy="10795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TEAM 3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80" y="3068960"/>
            <a:ext cx="504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 SAIKRISHNA                         94036_IN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MENEGA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93959_IN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HRISHIKESH S                            93956_IN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SUJANA                                        94001_IN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BHAVANA                                    93938_IN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VINAYKUMAR                        93992_IN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41" y="479247"/>
            <a:ext cx="2811073" cy="281107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79376" y="328498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Connectors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01" y="2420888"/>
            <a:ext cx="42672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3645024"/>
            <a:ext cx="2935213" cy="29352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5" y="3933056"/>
            <a:ext cx="3247102" cy="2521916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7968828" y="1845319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Ports To Be Connected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78" y="1613123"/>
            <a:ext cx="7000723" cy="4594225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3867665" y="2014151"/>
            <a:ext cx="1433384" cy="2471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01049" y="2014151"/>
            <a:ext cx="308919" cy="101325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61989" y="1897332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CPU SOCKET</a:t>
            </a:r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8933936" y="2683534"/>
            <a:ext cx="691978" cy="442725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25914" y="2421924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SATA CONNECTORS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833287" y="396652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45146" y="4077731"/>
            <a:ext cx="15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CMOS BATTERY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53914" y="1452488"/>
            <a:ext cx="308919" cy="345989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53914" y="1452488"/>
            <a:ext cx="1927654" cy="0"/>
          </a:xfrm>
          <a:prstGeom prst="lin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10" y="130534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DIMM SLOT</a:t>
            </a:r>
          </a:p>
        </p:txBody>
      </p:sp>
      <p:sp>
        <p:nvSpPr>
          <p:cNvPr id="15" name="Left Brace 14"/>
          <p:cNvSpPr/>
          <p:nvPr/>
        </p:nvSpPr>
        <p:spPr>
          <a:xfrm rot="18741364">
            <a:off x="2815844" y="3503140"/>
            <a:ext cx="645546" cy="1816443"/>
          </a:xfrm>
          <a:prstGeom prst="leftBrac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2045" y="4744994"/>
            <a:ext cx="1581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BACK PANEL</a:t>
            </a: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(PERIPHERAL CONNECTORS)</a:t>
            </a:r>
          </a:p>
        </p:txBody>
      </p:sp>
      <p:sp>
        <p:nvSpPr>
          <p:cNvPr id="19" name="Right Brace 18"/>
          <p:cNvSpPr/>
          <p:nvPr/>
        </p:nvSpPr>
        <p:spPr>
          <a:xfrm rot="3138051">
            <a:off x="7085269" y="5191652"/>
            <a:ext cx="593125" cy="809939"/>
          </a:xfrm>
          <a:prstGeom prst="rightBrace">
            <a:avLst/>
          </a:prstGeom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61189" y="5634455"/>
            <a:ext cx="161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FRONT PANEL CONNECTOR PINS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381831" y="4385508"/>
            <a:ext cx="1292612" cy="44598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55072" y="4744994"/>
            <a:ext cx="130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SLOT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683211" y="4510216"/>
            <a:ext cx="1149178" cy="133453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38617" y="5844746"/>
            <a:ext cx="191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PCI XPRESS SLOT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028137" y="3334271"/>
            <a:ext cx="2211859" cy="22242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32108" y="3385692"/>
            <a:ext cx="148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SOUTH BRIDGE</a:t>
            </a:r>
          </a:p>
        </p:txBody>
      </p:sp>
    </p:spTree>
    <p:extLst>
      <p:ext uri="{BB962C8B-B14F-4D97-AF65-F5344CB8AC3E}">
        <p14:creationId xmlns:p14="http://schemas.microsoft.com/office/powerpoint/2010/main" val="32601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  <p:bldP spid="13" grpId="0"/>
      <p:bldP spid="15" grpId="0" animBg="1"/>
      <p:bldP spid="17" grpId="0"/>
      <p:bldP spid="19" grpId="0" animBg="1"/>
      <p:bldP spid="21" grpId="0"/>
      <p:bldP spid="29" grpId="0"/>
      <p:bldP spid="32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 DISK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632" y="1412776"/>
            <a:ext cx="6493933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byte-notes.com/sites/default/files/styles/large/public/field/image/types-of-cache-memory.gif?itok=2GeBST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548680"/>
            <a:ext cx="7190963" cy="58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Memory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3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-24061" y="1196752"/>
            <a:ext cx="5399981" cy="1079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WINDOWS FUNDEMANTALS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0805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Operating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5360" y="764704"/>
            <a:ext cx="3429000" cy="2600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501008"/>
            <a:ext cx="4583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 Batch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Multiprocessor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System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80868"/>
            <a:ext cx="4536504" cy="36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620688"/>
            <a:ext cx="7632848" cy="5688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72" y="1459582"/>
            <a:ext cx="4876800" cy="405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24192" y="83671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KERNEL ARCHITECTURE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124744"/>
            <a:ext cx="5519936" cy="489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340768"/>
            <a:ext cx="5400600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5720" y="116632"/>
            <a:ext cx="4707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Booting Process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" y="1202432"/>
            <a:ext cx="4502274" cy="237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052736"/>
            <a:ext cx="3960440" cy="287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4104793"/>
            <a:ext cx="5238750" cy="2736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1864" y="188640"/>
            <a:ext cx="3456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4206697"/>
            <a:ext cx="3528392" cy="26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H="1">
            <a:off x="3647728" y="143157"/>
            <a:ext cx="7476074" cy="47667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Mechanisms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Windows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Registry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databases of configuration settings in Microsoft Windows operating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Control Manager (SCM) is the key component of the operating system responsible for providing a management interface to services.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07987" y="1128851"/>
            <a:ext cx="5543551" cy="58427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Registry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58653" y="1128851"/>
            <a:ext cx="5516444" cy="568018"/>
          </a:xfrm>
        </p:spPr>
        <p:txBody>
          <a:bodyPr/>
          <a:lstStyle/>
          <a:p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Services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" y="3284984"/>
            <a:ext cx="5972175" cy="3465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71" y="3519120"/>
            <a:ext cx="5715000" cy="32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6862" y="1530615"/>
            <a:ext cx="11805138" cy="36861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Fundamentals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ice drivers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055"/>
            <a:ext cx="4030755" cy="46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29" y="2197764"/>
            <a:ext cx="3338398" cy="4759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4880" y="260648"/>
            <a:ext cx="3752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00382" y="2852936"/>
            <a:ext cx="2520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Suspended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Resuming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Backlight Off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40216" y="1525081"/>
            <a:ext cx="3640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Manager States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616" y="1484784"/>
            <a:ext cx="2303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6098" y="112754"/>
            <a:ext cx="11016604" cy="86360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Process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0" y="3791939"/>
            <a:ext cx="5384800" cy="23342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23293" y="1700808"/>
            <a:ext cx="5384800" cy="45259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sequence of programmed instructions</a:t>
            </a:r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" y="150604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one or more threads and associated system resources such as memory, open files and devices.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938" y="3140045"/>
            <a:ext cx="2340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States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7" y="3356992"/>
            <a:ext cx="5553075" cy="27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1784" y="35361"/>
            <a:ext cx="4094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4744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  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 management systems maps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addresses of the pages 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of the pages after the pages of the program has been loaded at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RAM.</a:t>
            </a:r>
            <a:endParaRPr lang="en-US" dirty="0" smtClean="0"/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address space for each process is private and cannot be accessed by other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it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shared.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does not represent the actual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location of an object in memory.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Paging</a:t>
            </a:r>
            <a:r>
              <a:rPr lang="en-US" sz="2400" dirty="0"/>
              <a:t>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memory management scheme that eliminates the need for contiguous allocation of physical memory.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Pool  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fixed-size blocks allocation, is the use of pools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memory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management that allows dynamic memory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Paged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Non paged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426921" y="2515897"/>
            <a:ext cx="6018865" cy="1497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endParaRPr lang="en-US" b="1" dirty="0"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328" y="2132856"/>
            <a:ext cx="7560840" cy="62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 Fundamentals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skerville Old Face" panose="02020602080505020303" pitchFamily="18" charset="0"/>
              </a:rPr>
              <a:t>Introduction: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sz="2400" dirty="0" smtClean="0">
                <a:latin typeface="Baskerville Old Face" panose="02020602080505020303" pitchFamily="18" charset="0"/>
              </a:rPr>
              <a:t>Linux was introduces by </a:t>
            </a:r>
            <a:r>
              <a:rPr lang="en-US" sz="2400" dirty="0">
                <a:latin typeface="Baskerville Old Face" panose="02020602080505020303" pitchFamily="18" charset="0"/>
              </a:rPr>
              <a:t>L</a:t>
            </a:r>
            <a:r>
              <a:rPr lang="en-US" sz="2400" dirty="0" smtClean="0">
                <a:latin typeface="Baskerville Old Face" panose="02020602080505020303" pitchFamily="18" charset="0"/>
              </a:rPr>
              <a:t>inus Torvalds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latin typeface="Baskerville Old Face" panose="02020602080505020303" pitchFamily="18" charset="0"/>
              </a:rPr>
              <a:t>in the year 1991.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05" t="15981"/>
          <a:stretch/>
        </p:blipFill>
        <p:spPr>
          <a:xfrm>
            <a:off x="6672064" y="1702677"/>
            <a:ext cx="4412540" cy="226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2" y="2132856"/>
            <a:ext cx="3858102" cy="2160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2144" y="4539479"/>
            <a:ext cx="2160240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Version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782543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8472264" y="5115543"/>
            <a:ext cx="689721" cy="68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888088" y="5805264"/>
            <a:ext cx="144016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817124" y="5805264"/>
            <a:ext cx="1455340" cy="6479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Linux Subsystem: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/>
          </p:nvPr>
        </p:nvGraphicFramePr>
        <p:xfrm>
          <a:off x="695400" y="1124744"/>
          <a:ext cx="5760640" cy="439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772" y="1412776"/>
            <a:ext cx="2197882" cy="11154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010" y="898931"/>
            <a:ext cx="2143125" cy="2143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22" y="3175659"/>
            <a:ext cx="2444606" cy="13688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8545" y="3140968"/>
            <a:ext cx="1286047" cy="1701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0096" y="5119862"/>
            <a:ext cx="1582802" cy="1582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r="943" b="-391"/>
          <a:stretch/>
        </p:blipFill>
        <p:spPr>
          <a:xfrm>
            <a:off x="9601366" y="5395258"/>
            <a:ext cx="1800200" cy="12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376" y="323945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Kernel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73863" y="1340768"/>
            <a:ext cx="2919046" cy="539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40815" y="1270429"/>
            <a:ext cx="3012831" cy="6799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Memory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3430" y="2583414"/>
            <a:ext cx="2227385" cy="63304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Virtual Files 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01248" y="2595136"/>
            <a:ext cx="2426677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Inter-process Communication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68353" y="2583414"/>
            <a:ext cx="1957753" cy="67993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Process Scheduler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33891" y="4265676"/>
            <a:ext cx="2426677" cy="83233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Network Interface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51986" y="1610399"/>
            <a:ext cx="1477107" cy="97301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86449" y="1880029"/>
            <a:ext cx="1254366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847432" y="1774522"/>
            <a:ext cx="762000" cy="80889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2740815" y="2899937"/>
            <a:ext cx="527538" cy="2344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12" idx="3"/>
          </p:cNvCxnSpPr>
          <p:nvPr/>
        </p:nvCxnSpPr>
        <p:spPr>
          <a:xfrm flipH="1" flipV="1">
            <a:off x="5226106" y="2923384"/>
            <a:ext cx="375142" cy="1172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H="1" flipV="1">
            <a:off x="4247229" y="3275075"/>
            <a:ext cx="1" cy="99060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27123" y="3327828"/>
            <a:ext cx="1266094" cy="14653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2" idx="0"/>
          </p:cNvCxnSpPr>
          <p:nvPr/>
        </p:nvCxnSpPr>
        <p:spPr>
          <a:xfrm flipH="1">
            <a:off x="4247230" y="1950367"/>
            <a:ext cx="1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40663" y="1950367"/>
            <a:ext cx="0" cy="6330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24192" y="3770375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Run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0- Halt.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1-Single 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2-MultiUser mode with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3-Full multiuser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4-Unused.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5-X11.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6-Reboot.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40466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Booting Process 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0" y="980728"/>
            <a:ext cx="4607076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088" y="40466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Shell 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408" y="3645024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Bourne.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BASH.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Corn.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C-Shell.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Z-Shell.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268760"/>
            <a:ext cx="451143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476672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File Management 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2" t="15637"/>
          <a:stretch/>
        </p:blipFill>
        <p:spPr>
          <a:xfrm>
            <a:off x="3143672" y="476672"/>
            <a:ext cx="8022828" cy="3786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360" y="4941168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 of Linux File System.</a:t>
            </a:r>
          </a:p>
          <a:p>
            <a:endParaRPr lang="en-US" dirty="0" smtClean="0"/>
          </a:p>
          <a:p>
            <a:r>
              <a:rPr lang="en-US" dirty="0" smtClean="0"/>
              <a:t>1.Ext 2.		</a:t>
            </a:r>
          </a:p>
          <a:p>
            <a:r>
              <a:rPr lang="en-US" dirty="0" smtClean="0"/>
              <a:t>2.Ext 3.		</a:t>
            </a:r>
          </a:p>
          <a:p>
            <a:r>
              <a:rPr lang="en-US" dirty="0" smtClean="0"/>
              <a:t>3.Ext 4.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3992" y="4941168"/>
            <a:ext cx="2736304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Journaling.</a:t>
            </a:r>
          </a:p>
          <a:p>
            <a:r>
              <a:rPr lang="en-US" dirty="0" smtClean="0"/>
              <a:t>1.Write back.</a:t>
            </a:r>
          </a:p>
          <a:p>
            <a:r>
              <a:rPr lang="en-US" dirty="0" smtClean="0"/>
              <a:t>2.Ordered.</a:t>
            </a:r>
          </a:p>
          <a:p>
            <a:r>
              <a:rPr lang="en-US" dirty="0" smtClean="0"/>
              <a:t>3.Data.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384" y="54868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  <a:cs typeface="Times New Roman" pitchFamily="18" charset="0"/>
              </a:rPr>
              <a:t>Types of  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process</a:t>
            </a:r>
          </a:p>
          <a:p>
            <a:r>
              <a:rPr lang="en-US" dirty="0">
                <a:latin typeface="Baskerville Old Face" panose="02020602080505020303" pitchFamily="18" charset="0"/>
                <a:cs typeface="Times New Roman" pitchFamily="18" charset="0"/>
              </a:rPr>
              <a:t>	 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  <a:cs typeface="Times New Roman" pitchFamily="18" charset="0"/>
              </a:rPr>
              <a:t>Init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 process.</a:t>
            </a:r>
          </a:p>
          <a:p>
            <a:r>
              <a:rPr lang="en-US" dirty="0">
                <a:latin typeface="Baskerville Old Face" panose="02020602080505020303" pitchFamily="18" charset="0"/>
                <a:cs typeface="Times New Roman" pitchFamily="18" charset="0"/>
              </a:rPr>
              <a:t>	 </a:t>
            </a:r>
            <a:r>
              <a:rPr lang="en-US" dirty="0" smtClean="0">
                <a:latin typeface="Baskerville Old Face" panose="02020602080505020303" pitchFamily="18" charset="0"/>
                <a:cs typeface="Times New Roman" pitchFamily="18" charset="0"/>
              </a:rPr>
              <a:t> Parent process.</a:t>
            </a:r>
            <a:endParaRPr lang="en-US" dirty="0">
              <a:latin typeface="Baskerville Old Face" panose="02020602080505020303" pitchFamily="18" charset="0"/>
              <a:cs typeface="Times New Roman" pitchFamily="18" charset="0"/>
            </a:endParaRPr>
          </a:p>
          <a:p>
            <a:pPr lvl="2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skerville Old Face" panose="02020602080505020303" pitchFamily="18" charset="0"/>
              </a:rPr>
              <a:t> Child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Baskerville Old Face" panose="02020602080505020303" pitchFamily="18" charset="0"/>
              </a:rPr>
              <a:t>process.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Daemon </a:t>
            </a:r>
            <a:r>
              <a:rPr lang="en-US" dirty="0" smtClean="0">
                <a:latin typeface="Baskerville Old Face" panose="02020602080505020303" pitchFamily="18" charset="0"/>
              </a:rPr>
              <a:t>process. </a:t>
            </a:r>
            <a:endParaRPr lang="en-US" dirty="0"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Orphan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Zombie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Interactive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Automatic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</a:endParaRPr>
          </a:p>
          <a:p>
            <a:pPr lvl="2"/>
            <a:r>
              <a:rPr lang="en-US" dirty="0">
                <a:latin typeface="Baskerville Old Face" panose="02020602080505020303" pitchFamily="18" charset="0"/>
              </a:rPr>
              <a:t> Real time </a:t>
            </a:r>
            <a:r>
              <a:rPr lang="en-US" dirty="0" smtClean="0">
                <a:latin typeface="Baskerville Old Face" panose="02020602080505020303" pitchFamily="18" charset="0"/>
              </a:rPr>
              <a:t>process.</a:t>
            </a:r>
            <a:endParaRPr lang="en-US" dirty="0">
              <a:latin typeface="Baskerville Old Face" panose="02020602080505020303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548681"/>
            <a:ext cx="4349105" cy="29222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7968" y="3645024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Types of Process Scheduling</a:t>
            </a:r>
          </a:p>
          <a:p>
            <a:endParaRPr lang="en-US" dirty="0" smtClean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 FCFS (First Come First Serve).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SJF      (Shortest Job First).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Round Robin.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Priority Scheduling.</a:t>
            </a:r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021" y="1994725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It has-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Input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Output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Storage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Control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ALU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8143" y="1401663"/>
            <a:ext cx="11813715" cy="6436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 What is Computer?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4" y="1606062"/>
            <a:ext cx="5317515" cy="439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91344" y="33265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76" y="62068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Device Management 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76" y="1267019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Device files (/dev).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IRQ.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55640" y="364230"/>
          <a:ext cx="4784080" cy="246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5360" y="296355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Management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14" y="3596915"/>
            <a:ext cx="5040560" cy="2623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624" y="2963553"/>
            <a:ext cx="3384376" cy="27844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6312024" y="4005063"/>
          <a:ext cx="2592288" cy="213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21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04800" y="1628800"/>
            <a:ext cx="6192688" cy="100811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NETWORK FUNDEMANTALS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3387" y="191869"/>
            <a:ext cx="4063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dirty="0" smtClean="0">
                <a:solidFill>
                  <a:schemeClr val="accent1">
                    <a:lumMod val="75000"/>
                  </a:schemeClr>
                </a:solidFill>
                <a:ea typeface="Verdana"/>
                <a:cs typeface="Verdana"/>
              </a:rPr>
              <a:t>Network Devices</a:t>
            </a:r>
            <a:endParaRPr lang="en-IN" sz="2800" dirty="0">
              <a:solidFill>
                <a:schemeClr val="accent1">
                  <a:lumMod val="75000"/>
                </a:schemeClr>
              </a:solidFill>
              <a:ea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48" y="1166319"/>
            <a:ext cx="3450878" cy="2561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6307" y="1288152"/>
            <a:ext cx="146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Router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repeater network devi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99" y="4136863"/>
            <a:ext cx="3106626" cy="25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ic network devi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03848"/>
            <a:ext cx="396557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8555" y="3844476"/>
            <a:ext cx="23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              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NIC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Image result for switch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96" y="2396335"/>
            <a:ext cx="355282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hub network"/>
          <p:cNvSpPr>
            <a:spLocks noChangeAspect="1" noChangeArrowheads="1"/>
          </p:cNvSpPr>
          <p:nvPr/>
        </p:nvSpPr>
        <p:spPr bwMode="auto">
          <a:xfrm>
            <a:off x="1288914" y="2621024"/>
            <a:ext cx="1461505" cy="1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hub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Image result for hub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4" y="2172451"/>
            <a:ext cx="3064143" cy="13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dge networ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" y="4312280"/>
            <a:ext cx="2753937" cy="2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5947" y="1288151"/>
            <a:ext cx="18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HUB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3151" y="1288151"/>
            <a:ext cx="176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Switch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947" y="4082534"/>
            <a:ext cx="196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   Bridge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6216" y="3913232"/>
            <a:ext cx="21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Repeater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0762"/>
            <a:ext cx="10515600" cy="965915"/>
          </a:xfrm>
        </p:spPr>
        <p:txBody>
          <a:bodyPr/>
          <a:lstStyle/>
          <a:p>
            <a:r>
              <a:rPr lang="en-US" b="1" dirty="0" smtClean="0"/>
              <a:t>                     TYPES OF NETWORKS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5" y="1859633"/>
            <a:ext cx="3286598" cy="20215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79" y="1519707"/>
            <a:ext cx="4702839" cy="23614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67" y="1519707"/>
            <a:ext cx="2989948" cy="217653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4386310"/>
            <a:ext cx="3098483" cy="16935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36" y="4194882"/>
            <a:ext cx="2695575" cy="20859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91" y="4129760"/>
            <a:ext cx="2790124" cy="22066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70" y="4353055"/>
            <a:ext cx="2296160" cy="18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228600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Network Topologies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05" y="1298299"/>
            <a:ext cx="4462677" cy="4767649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9" y="1298301"/>
            <a:ext cx="7070501" cy="49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8" y="1610284"/>
            <a:ext cx="9105363" cy="49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703"/>
          </a:xfrm>
        </p:spPr>
        <p:txBody>
          <a:bodyPr/>
          <a:lstStyle/>
          <a:p>
            <a:r>
              <a:rPr lang="en-US" dirty="0" smtClean="0"/>
              <a:t>           </a:t>
            </a:r>
            <a:r>
              <a:rPr lang="en-US" b="1" dirty="0" smtClean="0"/>
              <a:t>TCP/IP LAYERS AND OSI LAYERS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19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97700"/>
            <a:ext cx="10515600" cy="1325563"/>
          </a:xfrm>
        </p:spPr>
        <p:txBody>
          <a:bodyPr/>
          <a:lstStyle/>
          <a:p>
            <a:r>
              <a:rPr lang="en-US" b="1" dirty="0" smtClean="0"/>
              <a:t>                      IP ADDRESS CLASSES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6" y="1196752"/>
            <a:ext cx="1044722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35699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</a:t>
            </a:r>
            <a:endParaRPr 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2852936"/>
            <a:ext cx="5896044" cy="37127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5993" y="116632"/>
            <a:ext cx="8604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416" y="1264692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dynamically assign an IP address to any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PRIOR TO DHCP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 BY STEP PROCESS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2780928"/>
            <a:ext cx="6072142" cy="3389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3712" y="-11901"/>
            <a:ext cx="590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en-US" sz="4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336" y="908720"/>
            <a:ext cx="12072664" cy="14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Name System (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hierarchical decentralized naming system for computers, services, or other resources connected to the Internet or a private network.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645608"/>
            <a:ext cx="11793979" cy="413386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Types of 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Membrane</a:t>
            </a:r>
          </a:p>
          <a:p>
            <a:pPr lvl="1"/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multimedia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9299" y="1155478"/>
            <a:ext cx="11813715" cy="4740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30405"/>
                </a:solidFill>
                <a:latin typeface="Times New Roman" pitchFamily="18" charset="0"/>
                <a:cs typeface="Times New Roman" pitchFamily="18" charset="0"/>
              </a:rPr>
              <a:t>Keyboard</a:t>
            </a:r>
            <a:endParaRPr lang="en-US" sz="2400" dirty="0">
              <a:solidFill>
                <a:srgbClr val="03040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38" y="502764"/>
            <a:ext cx="3153507" cy="271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65" y="662118"/>
            <a:ext cx="3144135" cy="3008198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17" y="548681"/>
            <a:ext cx="253951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9376" y="4293096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  <a:endParaRPr lang="en-US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8021" y="5013176"/>
            <a:ext cx="11793979" cy="4026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mouse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Mechanical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Optical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Wireless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65" y="3819773"/>
            <a:ext cx="3024095" cy="2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360" y="3755811"/>
            <a:ext cx="2552331" cy="2932344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06" y="3755810"/>
            <a:ext cx="2840204" cy="301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492896"/>
            <a:ext cx="4371211" cy="4102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7448" y="0"/>
            <a:ext cx="9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SERVICES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323439"/>
            <a:ext cx="110892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Directory services contain data and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metadata</a:t>
            </a:r>
          </a:p>
          <a:p>
            <a:pPr marL="342900" indent="-342900">
              <a:lnSpc>
                <a:spcPct val="150000"/>
              </a:lnSpc>
              <a:buSzPct val="121000"/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X.500 formed the basis of a standard that is widely deployed </a:t>
            </a:r>
            <a:r>
              <a:rPr lang="en-US" sz="2400" kern="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known as LDAP                       </a:t>
            </a: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buSzPct val="121000"/>
            </a:pPr>
            <a:endParaRPr lang="en-US" sz="4400" b="1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indent="-342900">
              <a:buSzPct val="121000"/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0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186"/>
          <a:stretch/>
        </p:blipFill>
        <p:spPr>
          <a:xfrm>
            <a:off x="2075352" y="3429000"/>
            <a:ext cx="9997312" cy="265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9536" y="19366"/>
            <a:ext cx="729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</a:t>
            </a:r>
            <a:r>
              <a:rPr lang="en-US" sz="44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4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6" y="1342805"/>
            <a:ext cx="119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receives incoming e-mail from local users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senders and forwards outgoing e-mail for delivery.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336" y="2531805"/>
            <a:ext cx="4248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MAPI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14604"/>
            <a:ext cx="792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SERVICES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23" y="2813040"/>
            <a:ext cx="5054970" cy="3082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214933"/>
            <a:ext cx="120006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an intermediary between the user's computer and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caching is a feature of proxy servers that stores content on the proxy server itself, allowing web services to share those resources to more 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632" y="27856"/>
            <a:ext cx="655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924944"/>
            <a:ext cx="6480720" cy="2736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52" y="797297"/>
            <a:ext cx="12072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service offered by an electronic device to another electronic device, communicating with each other via the World Wide Web.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68227" y="3573016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+mj-lt"/>
              </a:rPr>
              <a:t>APPLICATIONS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8857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44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980728"/>
            <a:ext cx="1152128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 is a computer program designed to perform a group of coordinated functions, tasks, or activities for the benefit of the user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172852" y="2054751"/>
          <a:ext cx="5292447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4420" y="299695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68" y="537321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endParaRPr lang="en-US" sz="4000" b="1" dirty="0">
              <a:solidFill>
                <a:schemeClr val="accent3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2692" y="512089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COMPILER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INTERPRETER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52727"/>
            <a:ext cx="8352928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8411" y="79913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- LIFE CYCLE</a:t>
            </a:r>
            <a:endParaRPr lang="en-US" sz="32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16823"/>
            <a:ext cx="5490997" cy="52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7648" y="11663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40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2132465"/>
            <a:ext cx="4176464" cy="4034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44" y="817927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An application program interface (API) is code that allows two software programs to communicate with each other.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2564904"/>
            <a:ext cx="59046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ATTACKS: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cross-site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Denial-of-service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hijacking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0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7488" y="116632"/>
            <a:ext cx="914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ARCHITECTURE - TYPES</a:t>
            </a:r>
            <a:endParaRPr lang="en-US" sz="36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970007"/>
            <a:ext cx="2664296" cy="263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67" b="29824"/>
          <a:stretch/>
        </p:blipFill>
        <p:spPr>
          <a:xfrm>
            <a:off x="767408" y="699195"/>
            <a:ext cx="4703769" cy="3086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32" y="3786001"/>
            <a:ext cx="4140520" cy="2631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3821584"/>
            <a:ext cx="5142194" cy="25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6"/>
            <a:ext cx="5956218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1544" y="18864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APPLICATIONS</a:t>
            </a:r>
            <a:endParaRPr lang="en-US" sz="4000" b="1" u="sng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44107"/>
            <a:ext cx="109728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principle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1" y="1050996"/>
            <a:ext cx="5904656" cy="352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7728" y="458112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(Analog to Digital converter)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863753" y="4409202"/>
            <a:ext cx="344906" cy="1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1664" y="269962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(Charge Coupled Device)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87688" y="3385073"/>
            <a:ext cx="279032" cy="54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07968" y="386104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DATABASE FUNDAMENTALS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6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92" y="476672"/>
            <a:ext cx="106571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DBMS</a:t>
            </a:r>
          </a:p>
          <a:p>
            <a:endParaRPr lang="en-US" dirty="0" smtClean="0"/>
          </a:p>
          <a:p>
            <a:r>
              <a:rPr lang="en-US" dirty="0" smtClean="0"/>
              <a:t>It is responsible for creating,</a:t>
            </a:r>
            <a:r>
              <a:rPr lang="en-US" dirty="0"/>
              <a:t> editing, deleting and generally maintaining a database or collection of data records. </a:t>
            </a:r>
            <a:endParaRPr lang="en-US" dirty="0" smtClean="0"/>
          </a:p>
          <a:p>
            <a:r>
              <a:rPr lang="en-US" dirty="0"/>
              <a:t> A database model is the manner in which the data collection is stored, managed and administered. </a:t>
            </a:r>
            <a:endParaRPr lang="en-US" dirty="0" smtClean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00489359"/>
              </p:ext>
            </p:extLst>
          </p:nvPr>
        </p:nvGraphicFramePr>
        <p:xfrm>
          <a:off x="2639616" y="3374752"/>
          <a:ext cx="568863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136502"/>
              </p:ext>
            </p:extLst>
          </p:nvPr>
        </p:nvGraphicFramePr>
        <p:xfrm>
          <a:off x="2627986" y="3906314"/>
          <a:ext cx="57002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798767257"/>
              </p:ext>
            </p:extLst>
          </p:nvPr>
        </p:nvGraphicFramePr>
        <p:xfrm>
          <a:off x="2649352" y="4418501"/>
          <a:ext cx="56788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329385335"/>
              </p:ext>
            </p:extLst>
          </p:nvPr>
        </p:nvGraphicFramePr>
        <p:xfrm>
          <a:off x="2649352" y="4940300"/>
          <a:ext cx="57002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256602138"/>
              </p:ext>
            </p:extLst>
          </p:nvPr>
        </p:nvGraphicFramePr>
        <p:xfrm>
          <a:off x="2649352" y="5473040"/>
          <a:ext cx="568863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54899" y="2517539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Different data models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59496" y="5657706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>
            <a:off x="1559496" y="5124966"/>
            <a:ext cx="108985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59496" y="4603167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5" idx="1"/>
          </p:cNvCxnSpPr>
          <p:nvPr/>
        </p:nvCxnSpPr>
        <p:spPr>
          <a:xfrm>
            <a:off x="1559496" y="4090980"/>
            <a:ext cx="106849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3" idx="1"/>
          </p:cNvCxnSpPr>
          <p:nvPr/>
        </p:nvCxnSpPr>
        <p:spPr>
          <a:xfrm>
            <a:off x="1559496" y="3559418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59496" y="3029726"/>
            <a:ext cx="0" cy="52969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59496" y="3559418"/>
            <a:ext cx="0" cy="53156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59496" y="4090980"/>
            <a:ext cx="0" cy="512187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559496" y="4603167"/>
            <a:ext cx="0" cy="5217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559496" y="5124966"/>
            <a:ext cx="0" cy="53274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5" grpId="0">
        <p:bldAsOne/>
      </p:bldGraphic>
      <p:bldGraphic spid="18" grpId="0">
        <p:bldAsOne/>
      </p:bldGraphic>
      <p:bldGraphic spid="20" grpId="0">
        <p:bldAsOne/>
      </p:bldGraphic>
      <p:bldGraphic spid="22" grpId="0">
        <p:bldAsOne/>
      </p:bldGraphic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401645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File based approach Disadvantages</a:t>
            </a:r>
            <a:r>
              <a:rPr lang="en-US" sz="2000" b="1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sz="2000" b="1" dirty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636103"/>
              </p:ext>
            </p:extLst>
          </p:nvPr>
        </p:nvGraphicFramePr>
        <p:xfrm>
          <a:off x="1487488" y="1005610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66956997"/>
              </p:ext>
            </p:extLst>
          </p:nvPr>
        </p:nvGraphicFramePr>
        <p:xfrm>
          <a:off x="1487488" y="151680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187760423"/>
              </p:ext>
            </p:extLst>
          </p:nvPr>
        </p:nvGraphicFramePr>
        <p:xfrm>
          <a:off x="1487488" y="2028004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716404243"/>
              </p:ext>
            </p:extLst>
          </p:nvPr>
        </p:nvGraphicFramePr>
        <p:xfrm>
          <a:off x="1487488" y="2564587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035219120"/>
              </p:ext>
            </p:extLst>
          </p:nvPr>
        </p:nvGraphicFramePr>
        <p:xfrm>
          <a:off x="1487488" y="3073111"/>
          <a:ext cx="396044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672064" y="421371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DBMS advantages</a:t>
            </a:r>
            <a:r>
              <a:rPr lang="en-US" sz="2000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: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042785990"/>
              </p:ext>
            </p:extLst>
          </p:nvPr>
        </p:nvGraphicFramePr>
        <p:xfrm>
          <a:off x="7555768" y="967858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932159128"/>
              </p:ext>
            </p:extLst>
          </p:nvPr>
        </p:nvGraphicFramePr>
        <p:xfrm>
          <a:off x="7555768" y="1479055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502624310"/>
              </p:ext>
            </p:extLst>
          </p:nvPr>
        </p:nvGraphicFramePr>
        <p:xfrm>
          <a:off x="7536160" y="2028004"/>
          <a:ext cx="333197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033202613"/>
              </p:ext>
            </p:extLst>
          </p:nvPr>
        </p:nvGraphicFramePr>
        <p:xfrm>
          <a:off x="7536160" y="2539201"/>
          <a:ext cx="333197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4223841305"/>
              </p:ext>
            </p:extLst>
          </p:nvPr>
        </p:nvGraphicFramePr>
        <p:xfrm>
          <a:off x="7555768" y="3050398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956989594"/>
              </p:ext>
            </p:extLst>
          </p:nvPr>
        </p:nvGraphicFramePr>
        <p:xfrm>
          <a:off x="7555768" y="3599347"/>
          <a:ext cx="331236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97158" y="3616186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ACID PROPERTIES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: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94" y="4189373"/>
            <a:ext cx="4074398" cy="215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767408" y="3193774"/>
            <a:ext cx="708586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67408" y="2703443"/>
            <a:ext cx="708586" cy="91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67408" y="2173357"/>
            <a:ext cx="708586" cy="8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767408" y="1616765"/>
            <a:ext cx="708586" cy="9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767408" y="1113184"/>
            <a:ext cx="708586" cy="85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767408" y="801755"/>
            <a:ext cx="0" cy="35395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1"/>
            <a:endCxn id="39" idx="1"/>
          </p:cNvCxnSpPr>
          <p:nvPr/>
        </p:nvCxnSpPr>
        <p:spPr>
          <a:xfrm>
            <a:off x="767408" y="1155714"/>
            <a:ext cx="0" cy="50738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38" idx="1"/>
          </p:cNvCxnSpPr>
          <p:nvPr/>
        </p:nvCxnSpPr>
        <p:spPr>
          <a:xfrm>
            <a:off x="767408" y="1663103"/>
            <a:ext cx="0" cy="552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37" idx="1"/>
          </p:cNvCxnSpPr>
          <p:nvPr/>
        </p:nvCxnSpPr>
        <p:spPr>
          <a:xfrm>
            <a:off x="767408" y="2215874"/>
            <a:ext cx="0" cy="53333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7" idx="1"/>
            <a:endCxn id="36" idx="1"/>
          </p:cNvCxnSpPr>
          <p:nvPr/>
        </p:nvCxnSpPr>
        <p:spPr>
          <a:xfrm>
            <a:off x="767408" y="2749208"/>
            <a:ext cx="0" cy="4880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6960096" y="3737113"/>
            <a:ext cx="576064" cy="12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6960096" y="3193774"/>
            <a:ext cx="576064" cy="87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6960096" y="2703444"/>
            <a:ext cx="576064" cy="9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6960096" y="2186609"/>
            <a:ext cx="576064" cy="71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6960096" y="1616765"/>
            <a:ext cx="576064" cy="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6960096" y="1113184"/>
            <a:ext cx="576064" cy="88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endCxn id="79" idx="1"/>
          </p:cNvCxnSpPr>
          <p:nvPr/>
        </p:nvCxnSpPr>
        <p:spPr>
          <a:xfrm>
            <a:off x="6960096" y="801755"/>
            <a:ext cx="0" cy="35555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9" idx="1"/>
            <a:endCxn id="78" idx="1"/>
          </p:cNvCxnSpPr>
          <p:nvPr/>
        </p:nvCxnSpPr>
        <p:spPr>
          <a:xfrm>
            <a:off x="6960096" y="1157309"/>
            <a:ext cx="0" cy="50548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1"/>
            <a:endCxn id="77" idx="1"/>
          </p:cNvCxnSpPr>
          <p:nvPr/>
        </p:nvCxnSpPr>
        <p:spPr>
          <a:xfrm>
            <a:off x="6960096" y="1662794"/>
            <a:ext cx="0" cy="55970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1"/>
            <a:endCxn id="76" idx="1"/>
          </p:cNvCxnSpPr>
          <p:nvPr/>
        </p:nvCxnSpPr>
        <p:spPr>
          <a:xfrm>
            <a:off x="6960096" y="2222500"/>
            <a:ext cx="0" cy="52668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6" idx="1"/>
            <a:endCxn id="75" idx="1"/>
          </p:cNvCxnSpPr>
          <p:nvPr/>
        </p:nvCxnSpPr>
        <p:spPr>
          <a:xfrm>
            <a:off x="6960096" y="2749186"/>
            <a:ext cx="0" cy="48809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5" idx="1"/>
          </p:cNvCxnSpPr>
          <p:nvPr/>
        </p:nvCxnSpPr>
        <p:spPr>
          <a:xfrm>
            <a:off x="6960096" y="3237279"/>
            <a:ext cx="0" cy="62376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  <p:bldGraphic spid="11" grpId="0">
        <p:bldAsOne/>
      </p:bldGraphic>
      <p:bldGraphic spid="13" grpId="0">
        <p:bldAsOne/>
      </p:bldGraphic>
      <p:bldGraphic spid="15" grpId="0">
        <p:bldAsOne/>
      </p:bldGraphic>
      <p:bldGraphic spid="17" grpId="0">
        <p:bldAsOne/>
      </p:bldGraphic>
      <p:bldP spid="18" grpId="0"/>
      <p:bldGraphic spid="20" grpId="0">
        <p:bldAsOne/>
      </p:bldGraphic>
      <p:bldGraphic spid="22" grpId="0">
        <p:bldAsOne/>
      </p:bldGraphic>
      <p:bldGraphic spid="24" grpId="0">
        <p:bldAsOne/>
      </p:bldGraphic>
      <p:bldGraphic spid="26" grpId="0">
        <p:bldAsOne/>
      </p:bldGraphic>
      <p:bldGraphic spid="28" grpId="0">
        <p:bldAsOne/>
      </p:bldGraphic>
      <p:bldGraphic spid="30" grpId="0">
        <p:bldAsOne/>
      </p:bldGraphic>
      <p:bldP spid="31" grpId="0"/>
      <p:bldP spid="36" grpId="0" animBg="1"/>
      <p:bldP spid="37" grpId="0" animBg="1"/>
      <p:bldP spid="38" grpId="0" animBg="1"/>
      <p:bldP spid="39" grpId="0" animBg="1"/>
      <p:bldP spid="40" grpId="0" animBg="1"/>
      <p:bldP spid="5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010" y="1794994"/>
            <a:ext cx="11793979" cy="402656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Null 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null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key </a:t>
            </a:r>
            <a:r>
              <a:rPr lang="en-US" dirty="0" smtClean="0"/>
              <a:t>constraint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Foreign key constraint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94994"/>
            <a:ext cx="4536504" cy="28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68" y="222535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8547" y="1556792"/>
          <a:ext cx="4136980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8990"/>
                <a:gridCol w="1310858"/>
                <a:gridCol w="790658"/>
                <a:gridCol w="8964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red,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Black, 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89899" y="1556792"/>
          <a:ext cx="50356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10"/>
                <a:gridCol w="1258910"/>
                <a:gridCol w="1258910"/>
                <a:gridCol w="1258910"/>
              </a:tblGrid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2485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8074" y="821776"/>
            <a:ext cx="108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 NF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8074" y="3728453"/>
            <a:ext cx="1235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2 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4391222"/>
            <a:ext cx="2615411" cy="1981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9" y="4391222"/>
            <a:ext cx="426757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0202" y="1352361"/>
            <a:ext cx="12031797" cy="495218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07368" y="948276"/>
          <a:ext cx="4143080" cy="275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101"/>
                <a:gridCol w="2042979"/>
              </a:tblGrid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</a:tr>
              <a:tr h="551848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7368" y="3893511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66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motorola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7368" y="5348339"/>
          <a:ext cx="2886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88"/>
                <a:gridCol w="1443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653" y="470667"/>
            <a:ext cx="11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 NF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04112" y="4866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BCNF</a:t>
            </a:r>
            <a:endParaRPr lang="en-US" sz="24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24" y="1495333"/>
            <a:ext cx="5255207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2" y="514661"/>
            <a:ext cx="11016604" cy="8636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Structured query language</a:t>
            </a:r>
            <a:b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standard computer language for relational database management and data manipulation.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1664" y="1844688"/>
            <a:ext cx="4775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SQL language statement</a:t>
            </a: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5459264" y="2682888"/>
            <a:ext cx="0" cy="381000"/>
          </a:xfrm>
          <a:prstGeom prst="straightConnector1">
            <a:avLst/>
          </a:prstGeom>
          <a:ln>
            <a:solidFill>
              <a:srgbClr val="0E0D0C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5664" y="3063888"/>
            <a:ext cx="6705600" cy="0"/>
          </a:xfrm>
          <a:prstGeom prst="line">
            <a:avLst/>
          </a:prstGeom>
          <a:ln w="12700"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2936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DDL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69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DML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14864" y="3625863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DCL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99264" y="3625862"/>
            <a:ext cx="1524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TCL</a:t>
            </a:r>
          </a:p>
        </p:txBody>
      </p:sp>
      <p:cxnSp>
        <p:nvCxnSpPr>
          <p:cNvPr id="13" name="Straight Connector 12"/>
          <p:cNvCxnSpPr>
            <a:endCxn id="9" idx="0"/>
          </p:cNvCxnSpPr>
          <p:nvPr/>
        </p:nvCxnSpPr>
        <p:spPr>
          <a:xfrm>
            <a:off x="20556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162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76864" y="3063889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73964" y="3063887"/>
            <a:ext cx="0" cy="5619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249214" y="4492638"/>
            <a:ext cx="1612900" cy="1619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Alter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Truncate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Drop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66965" y="4502164"/>
            <a:ext cx="1612900" cy="1609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Insert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Update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Delete 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Select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9992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Commit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Rollback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14865" y="4511688"/>
            <a:ext cx="16129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Grant</a:t>
            </a:r>
          </a:p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Revoke </a:t>
            </a:r>
          </a:p>
        </p:txBody>
      </p:sp>
      <p:cxnSp>
        <p:nvCxnSpPr>
          <p:cNvPr id="21" name="Straight Connector 20"/>
          <p:cNvCxnSpPr>
            <a:stCxn id="9" idx="2"/>
            <a:endCxn id="17" idx="0"/>
          </p:cNvCxnSpPr>
          <p:nvPr/>
        </p:nvCxnSpPr>
        <p:spPr>
          <a:xfrm>
            <a:off x="2055664" y="415926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16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76864" y="4178314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61264" y="4168789"/>
            <a:ext cx="0" cy="333375"/>
          </a:xfrm>
          <a:prstGeom prst="line">
            <a:avLst/>
          </a:prstGeom>
          <a:ln>
            <a:solidFill>
              <a:srgbClr val="0E0D0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General RDBMS architecture</a:t>
            </a:r>
            <a:endParaRPr lang="en-US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988" y="1268414"/>
            <a:ext cx="11793979" cy="4026560"/>
          </a:xfrm>
        </p:spPr>
        <p:txBody>
          <a:bodyPr/>
          <a:lstStyle/>
          <a:p>
            <a:r>
              <a:rPr lang="en-US" dirty="0" smtClean="0"/>
              <a:t>Application layer</a:t>
            </a:r>
          </a:p>
          <a:p>
            <a:r>
              <a:rPr lang="en-US" dirty="0" smtClean="0"/>
              <a:t>Logical layer</a:t>
            </a:r>
          </a:p>
          <a:p>
            <a:r>
              <a:rPr lang="en-US" dirty="0" smtClean="0"/>
              <a:t>Physical layer</a:t>
            </a:r>
            <a:endParaRPr lang="en-US" dirty="0"/>
          </a:p>
        </p:txBody>
      </p:sp>
      <p:pic>
        <p:nvPicPr>
          <p:cNvPr id="15366" name="Picture 6" descr="Image result for architecture of rdms application layer,logical layer,physical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268414"/>
            <a:ext cx="546735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5520" y="3501008"/>
            <a:ext cx="5399981" cy="10795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STORAGE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76" y="1442254"/>
            <a:ext cx="10399257" cy="41986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means the devices and data connected to the computer through I/O operations.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Storage System Environment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Bus, Port, Cable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arrays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Magnetic media, Optical media, Solid State media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87" y="2817853"/>
            <a:ext cx="5278232" cy="16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830602"/>
            <a:ext cx="11793979" cy="402656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Types of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Flatbed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Drum scanner</a:t>
            </a:r>
          </a:p>
          <a:p>
            <a:pPr lvl="1"/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Handheld scanner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8285" y="1296154"/>
            <a:ext cx="11813715" cy="64361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2400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37" y="3212976"/>
            <a:ext cx="3204015" cy="344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11" y="2852936"/>
            <a:ext cx="2574680" cy="321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90" y="595490"/>
            <a:ext cx="2948151" cy="304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88" y="1929075"/>
            <a:ext cx="7518070" cy="4026560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Storage (DAS)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Attached Storage (NAS)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Area Networks (SAN)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Array of Independent Disk (RAID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07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9397" y="618186"/>
            <a:ext cx="10444766" cy="190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 :-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Direct-attached storage (DAS) is digital storage directly attached to the computer accessing it, as opposed to storage accessed over a computer network.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NAS:-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Network Attached Storage (NAS) device is a storage device connected to a network that allows storage and retrieval of data from a centralized location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0" y="2763256"/>
            <a:ext cx="4698841" cy="3379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99" y="2763256"/>
            <a:ext cx="4709264" cy="3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56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2428" y="777958"/>
            <a:ext cx="110629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SAN serves to interconnect storage related resources that are connected to multiple servers.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uses Fiber Channel Technology.</a:t>
            </a:r>
          </a:p>
          <a:p>
            <a:pPr marL="342900" indent="-342900"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also uses iSCSI.</a:t>
            </a:r>
          </a:p>
          <a:p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Methods: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point (FC-P2P)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 direct connection between the nodes.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Arbitrated Loop (FC-AL)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Devices are attached to a Shared loop.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Channel- Switched Fabric (FC-SW)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Multiple devices are connected via switching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technologies.</a:t>
            </a:r>
          </a:p>
          <a:p>
            <a:endParaRPr lang="en-US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29" y="1733254"/>
            <a:ext cx="5573706" cy="378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75" y="193183"/>
            <a:ext cx="521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  <a:endParaRPr lang="en-US" sz="3200" dirty="0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0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 and RAID 1</a:t>
            </a:r>
            <a:endParaRPr lang="en-US" dirty="0"/>
          </a:p>
        </p:txBody>
      </p:sp>
      <p:pic>
        <p:nvPicPr>
          <p:cNvPr id="16386" name="Picture 2" descr="Image result for raid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8" y="1632856"/>
            <a:ext cx="3095625" cy="40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06" y="1489165"/>
            <a:ext cx="6477000" cy="46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35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5 and RAID 6</a:t>
            </a:r>
            <a:endParaRPr lang="en-US" dirty="0"/>
          </a:p>
        </p:txBody>
      </p:sp>
      <p:sp>
        <p:nvSpPr>
          <p:cNvPr id="5" name="AutoShape 2" descr="Image result for raid 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aid 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" y="1819273"/>
            <a:ext cx="4490357" cy="36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 descr="Image result for raid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26" y="1819272"/>
            <a:ext cx="5454740" cy="36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29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01 and RAID 10</a:t>
            </a:r>
            <a:endParaRPr lang="en-US" dirty="0"/>
          </a:p>
        </p:txBody>
      </p:sp>
      <p:sp>
        <p:nvSpPr>
          <p:cNvPr id="5" name="AutoShape 2" descr="Image result for raid 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2016443"/>
            <a:ext cx="4624251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 descr="Image result for raid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0" y="2016442"/>
            <a:ext cx="5938067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41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15680" y="2731567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Thank You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701412"/>
            <a:ext cx="4631499" cy="34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21" y="1875692"/>
            <a:ext cx="11793979" cy="4262824"/>
          </a:xfrm>
        </p:spPr>
        <p:txBody>
          <a:bodyPr/>
          <a:lstStyle/>
          <a:p>
            <a:r>
              <a:rPr lang="en-US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CRT Monitor</a:t>
            </a:r>
          </a:p>
          <a:p>
            <a:r>
              <a:rPr lang="en-US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  <a:p>
            <a:r>
              <a:rPr lang="en-US" b="1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LCD</a:t>
            </a:r>
          </a:p>
          <a:p>
            <a:pPr marL="0" indent="0">
              <a:buNone/>
            </a:pPr>
            <a:endParaRPr lang="en-US" b="1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4840" y="1366492"/>
            <a:ext cx="11813715" cy="509200"/>
          </a:xfrm>
        </p:spPr>
        <p:txBody>
          <a:bodyPr/>
          <a:lstStyle/>
          <a:p>
            <a:r>
              <a:rPr lang="en-US" dirty="0" smtClean="0">
                <a:solidFill>
                  <a:srgbClr val="06070A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endParaRPr lang="en-US" dirty="0">
              <a:solidFill>
                <a:srgbClr val="06070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83591"/>
            <a:ext cx="5087969" cy="29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605753"/>
            <a:ext cx="5718431" cy="30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1344" y="332656"/>
            <a:ext cx="11016604" cy="863601"/>
          </a:xfrm>
        </p:spPr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PRINTERS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5" y="1490633"/>
            <a:ext cx="9946451" cy="402656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Types of printers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1.Laser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2.Ink jet</a:t>
            </a:r>
          </a:p>
          <a:p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3.Dot-Matrix</a:t>
            </a: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Components of laser jet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Tonner hopper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Laser unit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Drum assembly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Fuser</a:t>
            </a:r>
          </a:p>
          <a:p>
            <a:pPr lvl="1"/>
            <a:r>
              <a:rPr lang="en-US" sz="2400" dirty="0" smtClean="0">
                <a:solidFill>
                  <a:srgbClr val="010203"/>
                </a:solidFill>
                <a:latin typeface="Times New Roman" pitchFamily="18" charset="0"/>
                <a:cs typeface="Times New Roman" pitchFamily="18" charset="0"/>
              </a:rPr>
              <a:t>Paper tray</a:t>
            </a:r>
            <a:endParaRPr lang="en-US" sz="2400" dirty="0">
              <a:solidFill>
                <a:srgbClr val="01020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50" y="1373125"/>
            <a:ext cx="4582258" cy="414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NANDIN\Downloads\laser-printer3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09" y="515934"/>
            <a:ext cx="2838510" cy="21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NANDIN\Downloads\electronic-ultrasonic-pest-repeller-250x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59" y="2486437"/>
            <a:ext cx="2628183" cy="20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ANDIN\Downloads\cartridge-par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47" y="4563004"/>
            <a:ext cx="2669861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1964" y="2924944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Laser Jet Printer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692696"/>
            <a:ext cx="6169967" cy="79613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DOT MATRIX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C:\Users\NANDIN\Downloads\71SKjyePBz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1340768"/>
            <a:ext cx="4032448" cy="237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NDIN\Downloads\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5" y="1412776"/>
            <a:ext cx="4003781" cy="2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58081" y="4437112"/>
            <a:ext cx="6169967" cy="7961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b="1" dirty="0" smtClean="0">
                <a:latin typeface="Century Gothic" panose="020B0502020202020204" pitchFamily="34" charset="0"/>
              </a:rPr>
              <a:t>INK JET PRINTER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6" descr="C:\Users\NANDIN\Downloads\u_101437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57" y="4052328"/>
            <a:ext cx="2664403" cy="26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ANDIN\Downloads\recycle-inkjet-cartridges-30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5" y="3848725"/>
            <a:ext cx="2743573" cy="27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NANDIN\Downloads\HTB10Ts0QpXXXXbuXXXXq6xXFXXX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06" y="4246074"/>
            <a:ext cx="2608971" cy="25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23189</TotalTime>
  <Words>1172</Words>
  <Application>Microsoft Office PowerPoint</Application>
  <PresentationFormat>Widescreen</PresentationFormat>
  <Paragraphs>423</Paragraphs>
  <Slides>66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Arial Rounded MT Bold</vt:lpstr>
      <vt:lpstr>Baskerville Old Face</vt:lpstr>
      <vt:lpstr>Calibri</vt:lpstr>
      <vt:lpstr>Century Gothic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think-cell Slide</vt:lpstr>
      <vt:lpstr>PowerPoint Presentation</vt:lpstr>
      <vt:lpstr>AGENDA</vt:lpstr>
      <vt:lpstr>PowerPoint Presentation</vt:lpstr>
      <vt:lpstr>INPUT DEVICES</vt:lpstr>
      <vt:lpstr>Working principle of scanner</vt:lpstr>
      <vt:lpstr>SCANNER</vt:lpstr>
      <vt:lpstr>OUTPUT DEVICES</vt:lpstr>
      <vt:lpstr>PRINTERS</vt:lpstr>
      <vt:lpstr>DOT MATRIX PRINTER</vt:lpstr>
      <vt:lpstr> SMPS</vt:lpstr>
      <vt:lpstr>Motherboard</vt:lpstr>
      <vt:lpstr>HARD DISK</vt:lpstr>
      <vt:lpstr>Memory</vt:lpstr>
      <vt:lpstr>PowerPoint Presentation</vt:lpstr>
      <vt:lpstr>                                               Operating system </vt:lpstr>
      <vt:lpstr>PowerPoint Presentation</vt:lpstr>
      <vt:lpstr>PowerPoint Presentation</vt:lpstr>
      <vt:lpstr>PowerPoint Presentation</vt:lpstr>
      <vt:lpstr>Management Mechanisms </vt:lpstr>
      <vt:lpstr>PowerPoint Presentation</vt:lpstr>
      <vt:lpstr>                                        Process Management    </vt:lpstr>
      <vt:lpstr>PowerPoint Presentation</vt:lpstr>
      <vt:lpstr>PowerPoint Presentation</vt:lpstr>
      <vt:lpstr>Introduction:</vt:lpstr>
      <vt:lpstr>Linux Subsystem: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TYPES OF NETWORKS</vt:lpstr>
      <vt:lpstr>PowerPoint Presentation</vt:lpstr>
      <vt:lpstr>           TCP/IP LAYERS AND OSI LAYERS</vt:lpstr>
      <vt:lpstr>                      IP ADDRESS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query language  SQL is a standard computer language for relational database management and data manipulation. </vt:lpstr>
      <vt:lpstr>General RDBMS architecture</vt:lpstr>
      <vt:lpstr>PowerPoint Presentation</vt:lpstr>
      <vt:lpstr>STORAGE</vt:lpstr>
      <vt:lpstr>Types of Storage</vt:lpstr>
      <vt:lpstr>PowerPoint Presentation</vt:lpstr>
      <vt:lpstr>PowerPoint Presentation</vt:lpstr>
      <vt:lpstr>RAID 0 and RAID 1</vt:lpstr>
      <vt:lpstr>RAID 5 and RAID 6</vt:lpstr>
      <vt:lpstr>RAID 01 and RAID 10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Raavi, Vinay</cp:lastModifiedBy>
  <cp:revision>216</cp:revision>
  <dcterms:created xsi:type="dcterms:W3CDTF">2017-10-18T07:07:16Z</dcterms:created>
  <dcterms:modified xsi:type="dcterms:W3CDTF">2018-04-07T12:14:13Z</dcterms:modified>
</cp:coreProperties>
</file>